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8"/>
  </p:notesMasterIdLst>
  <p:sldIdLst>
    <p:sldId id="256" r:id="rId2"/>
    <p:sldId id="262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7" d="100"/>
          <a:sy n="107" d="100"/>
        </p:scale>
        <p:origin x="71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Zeit: 0–12 Min. 2 Min. still allein zuordnen, 3 Min. Partneraustausch, 7 Min. Plenum. Vorwissen: S.20–21 wurde zu Hause gelesen. Leitfrage gemeinsam aufgreifen.</a:t>
            </a:r>
          </a:p>
          <a:p>
            <a:r>
              <a:t>Lernziel (nur Lehrkraft): Die Lernenden ordnen Graphen von f(x)=a·x^(−n) begründet zu und leiten Gleichungen anhand von Symmetrie, Vorzeichen und geeigneten Punkten her.</a:t>
            </a:r>
          </a:p>
          <a:p>
            <a:r>
              <a:t>Klick 1: A = (3) 2x^(−1). Punktsymmetrisch zum Ursprung; rechter Ast positiv, f(1)=2. Klick 2: B = (2) x^(−2), y-Achsen-Symmetrie. Klick 3: C = (1) −x^(−3), punktsymmetrisch zum Ursprung, rechter Ast negativ.</a:t>
            </a:r>
          </a:p>
          <a:p>
            <a:r>
              <a:t>Hilfsfragen: Wie sehen beide Äste aus? Wo liegt der rechte Ast? Welcher Wert gehört zu x=1? Nicht allein über Farbe zuordnen. Alle Graphen gleich skaliert. Symmetrie entscheidet nur über gerade/ungerade, nicht über den genauen Exponenten.</a:t>
            </a:r>
          </a:p>
          <a:p>
            <a:r>
              <a:t>Quelle: Fachliche Grundlage Nutzerabbildungen Lambacher Schweizer EF, S.20–21. Eigene berechnete Diagramme.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Zeit: 18–46 Min. 23 Min. selbst gewählte Aufgaben, 5 Min. Partnervergleich. Kein Weg ist Pflicht für alle; anspruchsvoller Einstieg und Wechsel jederzeit. Ziel bleibt das begründete Zuordnen bzw. Herleiten, nicht die Anzahl erledigter Aufgaben.</a:t>
            </a:r>
          </a:p>
          <a:p>
            <a:r>
              <a:t>Unterstützung: S.21 Merkkasten, Heftnotiz von Folie2, Satzstarter. Bei Schwierigkeiten zunächst Symmetrie und Lage des rechten Astes, dann f(1); erst anschließend einen zweiten Punkt prüfen. Starke Lernende begründen in Nr6 die Eindeutigkeit über zwei Punkte und prüfen Nr9b mit Gegenbeispielen.</a:t>
            </a:r>
          </a:p>
          <a:p>
            <a:r>
              <a:t>Aufgabe1 steht auf S.21.</a:t>
            </a:r>
          </a:p>
          <a:p>
            <a:r>
              <a:t>S.22 Nr.2</a:t>
            </a:r>
          </a:p>
          <a:p>
            <a:endParaRPr/>
          </a:p>
          <a:p>
            <a:r>
              <a:t>A → h; B → i; C → g; D → f.</a:t>
            </a:r>
          </a:p>
          <a:p>
            <a:r>
              <a:t>h: punktsymmetrisch zum Ursprung; rechter Ast positiv; h(1) = 0,5 bzw. Punkt (1|0,5).</a:t>
            </a:r>
          </a:p>
          <a:p>
            <a:r>
              <a:t>i: achsensymmetrisch zur y-Achse; beide Äste unterhalb der x-Achse; gerader Exponent und negativer Faktor.</a:t>
            </a:r>
          </a:p>
          <a:p>
            <a:r>
              <a:t>g: punktsymmetrisch zum Ursprung; rechter Ast positiv; Punkt (1|2), außerdem (2|1).</a:t>
            </a:r>
          </a:p>
          <a:p>
            <a:r>
              <a:t>f: punktsymmetrisch zum Ursprung; rechter Ast negativ und linker positiv; negativer Faktor und ungerader Exponent.</a:t>
            </a:r>
          </a:p>
          <a:p>
            <a:r>
              <a:t>Typische Fehler: Symmetrie allein unterscheidet A und C nicht; ein ablesbarer Punkt bestimmt hier den Faktor. Ein negativer Faktor erzeugt nicht automatisch zwei negative Äste: Bei ungeradem n wechseln die Werte an x = 0 das Vorzeichen. Der genaue Exponent folgt hier bei B und D aus der vorgegebenen Funktionsauswahl, nicht allein aus der Symmetrie.</a:t>
            </a:r>
          </a:p>
          <a:p>
            <a:endParaRPr/>
          </a:p>
          <a:p>
            <a:r>
              <a:t>S.22 Nr.3ab</a:t>
            </a:r>
          </a:p>
          <a:p>
            <a:r>
              <a:t>f(x) = 2·x^(−3) = 2/x³; a) P(1|y), b) P(−2|y).</a:t>
            </a:r>
          </a:p>
          <a:p>
            <a:r>
              <a:t>a) y = 2, also P(1|2). b) y = 2/(−2)³ = −1/4, also P(−2|−1/4).</a:t>
            </a:r>
          </a:p>
          <a:p>
            <a:endParaRPr/>
          </a:p>
          <a:p>
            <a:r>
              <a:t>Typische Fehler: x^(−3) bedeutet 1/x³, nicht −x³. Beim Einsetzen negativer Zahlen Klammern verwenden: (−2)³ = −8.</a:t>
            </a:r>
          </a:p>
          <a:p>
            <a:endParaRPr/>
          </a:p>
          <a:p>
            <a:r>
              <a:t>S.21 Nr.1b</a:t>
            </a:r>
          </a:p>
          <a:p>
            <a:r>
              <a:t>f(x) = x^(−2); g(x) = x^(−4). Beide in ein gemeinsames Koordinatensystem skizzieren und vergleichen.</a:t>
            </a:r>
          </a:p>
          <a:p>
            <a:r>
              <a:t>Beide Graphen sind zur y-Achse symmetrisch, bestehen aus zwei positiven Ästen und verlaufen durch (−1|1) und (1|1). x = 0 ist ausgeschlossen; x- und y-Achse sind Asymptoten. Für |x| &gt; 1 liegt g unter f; für 0 &lt; |x| &lt; 1 liegt g über f. g nähert sich für große |x| schneller der x-Achse und wächst bei Annäherung an 0 stärker.</a:t>
            </a:r>
          </a:p>
          <a:p>
            <a:endParaRPr/>
          </a:p>
          <a:p>
            <a:r>
              <a:t>Typische Fehler: Gleiche Symmetrie bedeutet nicht gleicher Exponent. Bei größerem n liegt der Graph nicht überall höher oder überall tiefer; die Unterscheidung |x| &lt; 1 bzw. |x| &gt; 1 ist entscheidend. Die beiden Äste nicht über x = 0 verbinden.</a:t>
            </a:r>
          </a:p>
          <a:p>
            <a:endParaRPr/>
          </a:p>
          <a:p>
            <a:r>
              <a:t>S.22 Nr.4b</a:t>
            </a:r>
          </a:p>
          <a:p>
            <a:r>
              <a:t>f(x) = −2·1/x² = −2·x^(−2); Graph skizzieren und Verlauf beschreiben.</a:t>
            </a:r>
          </a:p>
          <a:p>
            <a:r>
              <a:t>Zwei Äste unterhalb der x-Achse, achsensymmetrisch zur y-Achse. Für x → 0 von beiden Seiten fallen die Werte unbegrenzt; für |x| → ∞ nähern sie sich 0 von unten. x- und y-Achse sind Asymptoten. Auf x &lt; 0 fällt der Graph bei wachsendem x, auf x &gt; 0 steigt er. x = 0 ist ausgeschlossen.</a:t>
            </a:r>
          </a:p>
          <a:p>
            <a:endParaRPr/>
          </a:p>
          <a:p>
            <a:r>
              <a:t>Typische Fehler: Auch für x &lt; 0 sind die Funktionswerte negativ, denn x² ist positiv und der Faktor −2 negativ. Der Graph hat keine Nullstelle und keinen y-Achsenabschnitt.</a:t>
            </a:r>
          </a:p>
          <a:p>
            <a:endParaRPr/>
          </a:p>
          <a:p>
            <a:r>
              <a:t>S.22 Nr.6</a:t>
            </a:r>
          </a:p>
          <a:p>
            <a:r>
              <a:t>Bestimme mithilfe geeigneter Punkte die Gleichungen der gezeichneten Hyperbeln in der Form f(x) = a·x^(−n).</a:t>
            </a:r>
          </a:p>
          <a:p>
            <a:r>
              <a:t>A: f_A(x) = −0,5·x^(−1). B: f_B(x) = 2·x^(−2). C: f_C(x) = 4·x^(−3).</a:t>
            </a:r>
          </a:p>
          <a:p>
            <a:r>
              <a:t>Bei x = 1 liest man a = −0,5 ab. Mit (0,5|−1): −0,5·(0,5)^(−n) = −1 ⇒ 2^n = 2 ⇒ n = 1. Die Punktsymmetrie passt dazu.</a:t>
            </a:r>
          </a:p>
          <a:p>
            <a:r>
              <a:t>Bei x = 1 liest man a = 2 ab. Mit (2|0,5): 2·2^(−n) = 0,5 ⇒ 2^(−n) = 1/4 ⇒ n = 2. Die y-Achsensymmetrie passt dazu.</a:t>
            </a:r>
          </a:p>
          <a:p>
            <a:r>
              <a:t>Bei x = 1 liest man a = 4 ab. Mit (2|0,5): 4·2^(−n) = 0,5 ⇒ 2^(−n) = 1/8 ⇒ n = 3. Die Punktsymmetrie passt dazu.</a:t>
            </a:r>
          </a:p>
          <a:p>
            <a:r>
              <a:t>Typische Fehler: B und C besitzen den gemeinsamen Punkt (2|0,5); ein einzelner Punkt genügt nicht, um gleichzeitig a und n festzulegen. a ist direkt als Funktionswert bei x = 1 ablesbar, nicht als y-Achsenabschnitt. Der Punkt (1|4) gehört zu C, der Punkt (1|2) zu B. Symmetrie liefert nur die Parität von n; der zweite geeignete Punkt bestimmt den genauen Exponenten.</a:t>
            </a:r>
          </a:p>
          <a:p>
            <a:endParaRPr/>
          </a:p>
          <a:p>
            <a:r>
              <a:t>S.22 Nr.9b</a:t>
            </a:r>
          </a:p>
          <a:p>
            <a:r>
              <a:t>Behauptung: Ist a &lt; 0, ist der Graph von f(x) = a·x^(−n) gegenüber g(x) = x^(−n) gestaucht.</a:t>
            </a:r>
          </a:p>
          <a:p>
            <a:r>
              <a:t>Gilt nur manchmal: Für −1 &lt; a &lt; 0 erfolgt eine Stauchung in y-Richtung und eine Spiegelung an der x-Achse. Für a = −1 erfolgt nur die Spiegelung. Für a &lt; −1 erfolgt eine Streckung in y-Richtung und die Spiegelung.</a:t>
            </a:r>
          </a:p>
          <a:p>
            <a:endParaRPr/>
          </a:p>
          <a:p>
            <a:r>
              <a:t>Typische Fehler: Über Streckung bzw. Stauchung entscheidet |a|; das Vorzeichen entscheidet über die Spiegelung. a &lt; 0 ist keine hinreichende Bedingung für eine Stauchung.</a:t>
            </a:r>
          </a:p>
          <a:p>
            <a:endParaRPr/>
          </a:p>
          <a:p>
            <a:r>
              <a:t>S.22 Nr.7b</a:t>
            </a:r>
          </a:p>
          <a:p>
            <a:r>
              <a:t>f(x) = 2·x^(−3); mit f(−x) = −f(x) die Punktsymmetrie zum Ursprung nachweisen.</a:t>
            </a:r>
          </a:p>
          <a:p>
            <a:r>
              <a:t>Für jedes x ≠ 0 gilt: f(−x) = 2/(−x)³ = 2/(−x³) = −2/x³ = −f(x). Der Definitionsbereich R ohne 0 ist unter x ↦ −x symmetrisch. Damit ist der Graph punktsymmetrisch zum Ursprung.</a:t>
            </a:r>
          </a:p>
          <a:p>
            <a:endParaRPr/>
          </a:p>
          <a:p>
            <a:r>
              <a:t>Typische Fehler: Eine Rechnung für x = 2 allein ist kein allgemeiner Symmetriebeweis. Für Punktsymmetrie gilt f(−x) = −f(x); f(−x) = f(x) wäre y-Achsensymmetrie. x = 0 bleibt ausgeschlossen.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Zeit: 46–52 Min. 4 Min. individuelle schriftliche Bearbeitung ohne Buch und Partnerhilfe, 2 Min. Auflösung. Alle Lösungen erscheinen zusammen mit einem Klick. Ursprüngliche Antworten bleiben sichtbar; in anderer Farbe korrigieren.</a:t>
            </a:r>
          </a:p>
          <a:p>
            <a:r>
              <a:t>Lösung: A=(3), B=(2), C=(1). A und C sind beide zur y-Achse symmetrisch und liegen oberhalb der x-Achse. Die Symmetrie allein trennt sie nicht. Der markierte Punkt bei x=2 ergibt A:2/16=1/8; C:2/4=1/2. B ist punktsymmetrisch zum Ursprung, rechter Ast negativ; f(2)=−2/8=−1/4.</a:t>
            </a:r>
          </a:p>
          <a:p>
            <a:r>
              <a:t>Diagnose: Alle drei Zuordnungen plus eine korrekte Punktbegründung für A/C zeigen die Anwendung der Kriterien. A/C vertauscht: Punktprobe wiederholen. B falsch: Vorzeichen und Symmetrie getrennt besprechen. Nur Antwortbuchstaben ohne Begründung sind kein vollständiger Nachweis.</a:t>
            </a:r>
          </a:p>
          <a:p>
            <a:r>
              <a:t>Eigene berechnete Diagramme, jeweils gleiche Skalierung und markierte exakte Punkte.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Zeit: 52–59 Min. 4 Min. individuelle Bearbeitung, 3 Min. schrittweise Auflösung und Rückbezug auf Leitfrage. Voraussetzungen a≠0, n positive ganze Zahl, x≠0.</a:t>
            </a:r>
          </a:p>
          <a:p>
            <a:r>
              <a:t>Klick1: P(1|−4) liefert a=−4. Klick2: Q(2|−1) liefert −4·2^(−n)=−1; 2^(−n)=1/4, also 2^n=4 und n=2. Klick3: f(x)=−4x^(−2). Die beobachtete y-Achsen-Symmetrie passt zum geraden n.</a:t>
            </a:r>
          </a:p>
          <a:p>
            <a:r>
              <a:t>Hilfsfrage erst NACH der individuellen Diagnose: Was erhältst du beim Einsetzen von x=1? Wie wird aus −4 der Wert −1?</a:t>
            </a:r>
          </a:p>
          <a:p>
            <a:r>
              <a:t>Erfolgskriterien: Faktor korrekt aus P gelesen, Exponent mithilfe Q bestimmt und Gleichung richtig notiert. Fehler a=4: Vorzeichen gezielt aufgreifen. n=2 allein wegen Symmetrie: erklären lassen, warum nicht n=4. Reine Symmetriebegründung gilt nicht als vollständige Herleitung.</a:t>
            </a:r>
          </a:p>
          <a:p>
            <a:r>
              <a:t>Leitfrage beantworten lassen: Symmetrie und Vorzeichen schränken ein; Werte bei geeigneten Punkten bestimmen die genaue Gleichung. Originalantworten stehen lassen, Korrekturen in anderer Farbe.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Zeit: 59–60 Min. Kurzer humorvoller Abschluss. Falls nötig übersetzen: „Ich teile durch null. Das Universum ruft die Polizei.“ Auf f(x)=a/x^n bezogen bleibt x=0 ausgeschlossen. Keine allgemeine Behauptung, dass beliebige Funktionsgraphen ihre Asymptoten niemals schneiden.</a:t>
            </a:r>
          </a:p>
          <a:p>
            <a:r>
              <a:t>Quelle: nickjb2, „It’s a crime against math!“, Imgflip, https://imgflip.com/i/4v83px; Bild https://i.imgflip.com/4v83px.jpg. Recherche und Bildkontrolle am 28.09.2026. Originalbild unverändert eingebettet.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white_canvas">
            <a:extLst>
              <a:ext uri="{FF2B5EF4-FFF2-40B4-BE49-F238E27FC236}">
                <a16:creationId xmlns:a16="http://schemas.microsoft.com/office/drawing/2014/main" id="{057D50F2-4E36-4953-9FED-E8E0D764C6D7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 w="0">
            <a:noFill/>
          </a:ln>
        </p:spPr>
      </p:sp>
      <p:sp>
        <p:nvSpPr>
          <p:cNvPr id="2" name="text_1">
            <a:extLst>
              <a:ext uri="{FF2B5EF4-FFF2-40B4-BE49-F238E27FC236}">
                <a16:creationId xmlns:a16="http://schemas.microsoft.com/office/drawing/2014/main" id="{350488B4-3321-46A5-A680-14AC0028513C}"/>
              </a:ext>
            </a:extLst>
          </p:cNvPr>
          <p:cNvSpPr>
            <a:spLocks noGrp="1"/>
          </p:cNvSpPr>
          <p:nvPr/>
        </p:nvSpPr>
        <p:spPr>
          <a:xfrm>
            <a:off x="571500" y="295275"/>
            <a:ext cx="11049000" cy="571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3450" b="0" i="0">
                <a:solidFill>
                  <a:srgbClr val="262D32"/>
                </a:solidFill>
                <a:latin typeface="Calibri"/>
                <a:ea typeface="Calibri"/>
                <a:cs typeface="Calibri"/>
              </a:defRPr>
            </a:pPr>
            <a:r>
              <a:rPr sz="3450" b="0" i="0">
                <a:solidFill>
                  <a:srgbClr val="262D32"/>
                </a:solidFill>
                <a:latin typeface="Calibri"/>
                <a:ea typeface="Calibri"/>
                <a:cs typeface="Calibri"/>
              </a:rPr>
              <a:t>Hyperbeln auf Partnersuche</a:t>
            </a:r>
          </a:p>
        </p:txBody>
      </p:sp>
      <p:sp>
        <p:nvSpPr>
          <p:cNvPr id="3" name="text_2">
            <a:extLst>
              <a:ext uri="{FF2B5EF4-FFF2-40B4-BE49-F238E27FC236}">
                <a16:creationId xmlns:a16="http://schemas.microsoft.com/office/drawing/2014/main" id="{5F19C99E-BC0D-4AC5-9A13-BB59E93B32FD}"/>
              </a:ext>
            </a:extLst>
          </p:cNvPr>
          <p:cNvSpPr>
            <a:spLocks noGrp="1"/>
          </p:cNvSpPr>
          <p:nvPr/>
        </p:nvSpPr>
        <p:spPr>
          <a:xfrm>
            <a:off x="571500" y="895350"/>
            <a:ext cx="11049000" cy="361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950" b="0" i="0">
                <a:solidFill>
                  <a:srgbClr val="606970"/>
                </a:solidFill>
                <a:latin typeface="Calibri"/>
                <a:ea typeface="Calibri"/>
                <a:cs typeface="Calibri"/>
              </a:defRPr>
            </a:pPr>
            <a:r>
              <a:rPr sz="1950" b="0" i="0">
                <a:solidFill>
                  <a:srgbClr val="606970"/>
                </a:solidFill>
                <a:latin typeface="Calibri"/>
                <a:ea typeface="Calibri"/>
                <a:cs typeface="Calibri"/>
              </a:rPr>
              <a:t>Welche Funktion steckt hinter dem Graphen – und woran erkennen wir sie?</a:t>
            </a:r>
          </a:p>
        </p:txBody>
      </p:sp>
      <p:sp>
        <p:nvSpPr>
          <p:cNvPr id="4" name="text_3">
            <a:extLst>
              <a:ext uri="{FF2B5EF4-FFF2-40B4-BE49-F238E27FC236}">
                <a16:creationId xmlns:a16="http://schemas.microsoft.com/office/drawing/2014/main" id="{C23223CE-04E3-4176-ABCF-E0CFC8BFDF6E}"/>
              </a:ext>
            </a:extLst>
          </p:cNvPr>
          <p:cNvSpPr>
            <a:spLocks noGrp="1"/>
          </p:cNvSpPr>
          <p:nvPr/>
        </p:nvSpPr>
        <p:spPr>
          <a:xfrm>
            <a:off x="571500" y="1381125"/>
            <a:ext cx="11049000" cy="4191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ctr">
              <a:defRPr sz="2400" b="0" i="0">
                <a:solidFill>
                  <a:srgbClr val="262D32"/>
                </a:solidFill>
                <a:latin typeface="Calibri"/>
                <a:ea typeface="Calibri"/>
                <a:cs typeface="Calibri"/>
              </a:defRPr>
            </a:pPr>
            <a:r>
              <a:rPr sz="2400" b="0" i="0">
                <a:solidFill>
                  <a:srgbClr val="262D32"/>
                </a:solidFill>
                <a:latin typeface="Calibri"/>
                <a:ea typeface="Calibri"/>
                <a:cs typeface="Calibri"/>
              </a:rPr>
              <a:t>(1)  −x⁻³                 (2)  x⁻²                 (3)  2x⁻¹</a:t>
            </a:r>
          </a:p>
        </p:txBody>
      </p:sp>
      <p:sp>
        <p:nvSpPr>
          <p:cNvPr id="5" name="white_plot_1">
            <a:extLst>
              <a:ext uri="{FF2B5EF4-FFF2-40B4-BE49-F238E27FC236}">
                <a16:creationId xmlns:a16="http://schemas.microsoft.com/office/drawing/2014/main" id="{58EFB643-B166-4594-B002-2241CDE537F8}"/>
              </a:ext>
            </a:extLst>
          </p:cNvPr>
          <p:cNvSpPr>
            <a:spLocks noGrp="1"/>
          </p:cNvSpPr>
          <p:nvPr/>
        </p:nvSpPr>
        <p:spPr>
          <a:xfrm>
            <a:off x="845820" y="2141220"/>
            <a:ext cx="2880360" cy="2880360"/>
          </a:xfrm>
          <a:prstGeom prst="rect">
            <a:avLst/>
          </a:prstGeom>
          <a:solidFill>
            <a:srgbClr val="FFFFFF"/>
          </a:solidFill>
          <a:ln w="0">
            <a:noFill/>
          </a:ln>
        </p:spPr>
      </p:sp>
      <p:sp>
        <p:nvSpPr>
          <p:cNvPr id="6" name="grid_x_-4_1">
            <a:extLst>
              <a:ext uri="{FF2B5EF4-FFF2-40B4-BE49-F238E27FC236}">
                <a16:creationId xmlns:a16="http://schemas.microsoft.com/office/drawing/2014/main" id="{BA582F58-0AB4-4881-B38D-59C1250AF111}"/>
              </a:ext>
            </a:extLst>
          </p:cNvPr>
          <p:cNvSpPr>
            <a:spLocks noGrp="1"/>
          </p:cNvSpPr>
          <p:nvPr/>
        </p:nvSpPr>
        <p:spPr>
          <a:xfrm>
            <a:off x="845820" y="2141220"/>
            <a:ext cx="0" cy="2880360"/>
          </a:xfrm>
          <a:prstGeom prst="line">
            <a:avLst/>
          </a:prstGeom>
          <a:noFill/>
          <a:ln w="7144">
            <a:solidFill>
              <a:srgbClr val="DAE0E4"/>
            </a:solidFill>
          </a:ln>
        </p:spPr>
      </p:sp>
      <p:sp>
        <p:nvSpPr>
          <p:cNvPr id="7" name="grid_x_-3_1">
            <a:extLst>
              <a:ext uri="{FF2B5EF4-FFF2-40B4-BE49-F238E27FC236}">
                <a16:creationId xmlns:a16="http://schemas.microsoft.com/office/drawing/2014/main" id="{1B00F0F7-3446-4A12-B28F-C31CBBC034FB}"/>
              </a:ext>
            </a:extLst>
          </p:cNvPr>
          <p:cNvSpPr>
            <a:spLocks noGrp="1"/>
          </p:cNvSpPr>
          <p:nvPr/>
        </p:nvSpPr>
        <p:spPr>
          <a:xfrm>
            <a:off x="1205865" y="2141220"/>
            <a:ext cx="0" cy="2880360"/>
          </a:xfrm>
          <a:prstGeom prst="line">
            <a:avLst/>
          </a:prstGeom>
          <a:noFill/>
          <a:ln w="7144">
            <a:solidFill>
              <a:srgbClr val="DAE0E4"/>
            </a:solidFill>
          </a:ln>
        </p:spPr>
      </p:sp>
      <p:sp>
        <p:nvSpPr>
          <p:cNvPr id="8" name="grid_x_-2_1">
            <a:extLst>
              <a:ext uri="{FF2B5EF4-FFF2-40B4-BE49-F238E27FC236}">
                <a16:creationId xmlns:a16="http://schemas.microsoft.com/office/drawing/2014/main" id="{F2FDFA00-C37D-4B09-A9A1-3DDF76AD2268}"/>
              </a:ext>
            </a:extLst>
          </p:cNvPr>
          <p:cNvSpPr>
            <a:spLocks noGrp="1"/>
          </p:cNvSpPr>
          <p:nvPr/>
        </p:nvSpPr>
        <p:spPr>
          <a:xfrm>
            <a:off x="1565910" y="2141220"/>
            <a:ext cx="0" cy="2880360"/>
          </a:xfrm>
          <a:prstGeom prst="line">
            <a:avLst/>
          </a:prstGeom>
          <a:noFill/>
          <a:ln w="7144">
            <a:solidFill>
              <a:srgbClr val="DAE0E4"/>
            </a:solidFill>
          </a:ln>
        </p:spPr>
      </p:sp>
      <p:sp>
        <p:nvSpPr>
          <p:cNvPr id="9" name="grid_x_-1_1">
            <a:extLst>
              <a:ext uri="{FF2B5EF4-FFF2-40B4-BE49-F238E27FC236}">
                <a16:creationId xmlns:a16="http://schemas.microsoft.com/office/drawing/2014/main" id="{2D965FD2-7B67-4E34-A9B4-57EF6A56AB41}"/>
              </a:ext>
            </a:extLst>
          </p:cNvPr>
          <p:cNvSpPr>
            <a:spLocks noGrp="1"/>
          </p:cNvSpPr>
          <p:nvPr/>
        </p:nvSpPr>
        <p:spPr>
          <a:xfrm>
            <a:off x="1925955" y="2141220"/>
            <a:ext cx="0" cy="2880360"/>
          </a:xfrm>
          <a:prstGeom prst="line">
            <a:avLst/>
          </a:prstGeom>
          <a:noFill/>
          <a:ln w="7144">
            <a:solidFill>
              <a:srgbClr val="DAE0E4"/>
            </a:solidFill>
          </a:ln>
        </p:spPr>
      </p:sp>
      <p:sp>
        <p:nvSpPr>
          <p:cNvPr id="10" name="grid_x_1_1">
            <a:extLst>
              <a:ext uri="{FF2B5EF4-FFF2-40B4-BE49-F238E27FC236}">
                <a16:creationId xmlns:a16="http://schemas.microsoft.com/office/drawing/2014/main" id="{0012887B-B252-46DE-AB04-0A9AC434F042}"/>
              </a:ext>
            </a:extLst>
          </p:cNvPr>
          <p:cNvSpPr>
            <a:spLocks noGrp="1"/>
          </p:cNvSpPr>
          <p:nvPr/>
        </p:nvSpPr>
        <p:spPr>
          <a:xfrm>
            <a:off x="2646045" y="2141220"/>
            <a:ext cx="0" cy="2880360"/>
          </a:xfrm>
          <a:prstGeom prst="line">
            <a:avLst/>
          </a:prstGeom>
          <a:noFill/>
          <a:ln w="7144">
            <a:solidFill>
              <a:srgbClr val="DAE0E4"/>
            </a:solidFill>
          </a:ln>
        </p:spPr>
      </p:sp>
      <p:sp>
        <p:nvSpPr>
          <p:cNvPr id="11" name="grid_x_2_1">
            <a:extLst>
              <a:ext uri="{FF2B5EF4-FFF2-40B4-BE49-F238E27FC236}">
                <a16:creationId xmlns:a16="http://schemas.microsoft.com/office/drawing/2014/main" id="{FB689C30-73BB-42D9-91A1-8228296903BF}"/>
              </a:ext>
            </a:extLst>
          </p:cNvPr>
          <p:cNvSpPr>
            <a:spLocks noGrp="1"/>
          </p:cNvSpPr>
          <p:nvPr/>
        </p:nvSpPr>
        <p:spPr>
          <a:xfrm>
            <a:off x="3006090" y="2141220"/>
            <a:ext cx="0" cy="2880360"/>
          </a:xfrm>
          <a:prstGeom prst="line">
            <a:avLst/>
          </a:prstGeom>
          <a:noFill/>
          <a:ln w="7144">
            <a:solidFill>
              <a:srgbClr val="DAE0E4"/>
            </a:solidFill>
          </a:ln>
        </p:spPr>
      </p:sp>
      <p:sp>
        <p:nvSpPr>
          <p:cNvPr id="12" name="grid_x_3_1">
            <a:extLst>
              <a:ext uri="{FF2B5EF4-FFF2-40B4-BE49-F238E27FC236}">
                <a16:creationId xmlns:a16="http://schemas.microsoft.com/office/drawing/2014/main" id="{A9D87019-5A2F-4F23-A1DF-9F66C99269D0}"/>
              </a:ext>
            </a:extLst>
          </p:cNvPr>
          <p:cNvSpPr>
            <a:spLocks noGrp="1"/>
          </p:cNvSpPr>
          <p:nvPr/>
        </p:nvSpPr>
        <p:spPr>
          <a:xfrm>
            <a:off x="3366135" y="2141220"/>
            <a:ext cx="0" cy="2880360"/>
          </a:xfrm>
          <a:prstGeom prst="line">
            <a:avLst/>
          </a:prstGeom>
          <a:noFill/>
          <a:ln w="7144">
            <a:solidFill>
              <a:srgbClr val="DAE0E4"/>
            </a:solidFill>
          </a:ln>
        </p:spPr>
      </p:sp>
      <p:sp>
        <p:nvSpPr>
          <p:cNvPr id="13" name="grid_x_4_1">
            <a:extLst>
              <a:ext uri="{FF2B5EF4-FFF2-40B4-BE49-F238E27FC236}">
                <a16:creationId xmlns:a16="http://schemas.microsoft.com/office/drawing/2014/main" id="{6AC3EE74-A19A-4917-925D-DA13C456E218}"/>
              </a:ext>
            </a:extLst>
          </p:cNvPr>
          <p:cNvSpPr>
            <a:spLocks noGrp="1"/>
          </p:cNvSpPr>
          <p:nvPr/>
        </p:nvSpPr>
        <p:spPr>
          <a:xfrm>
            <a:off x="3726180" y="2141220"/>
            <a:ext cx="0" cy="2880360"/>
          </a:xfrm>
          <a:prstGeom prst="line">
            <a:avLst/>
          </a:prstGeom>
          <a:noFill/>
          <a:ln w="7144">
            <a:solidFill>
              <a:srgbClr val="DAE0E4"/>
            </a:solidFill>
          </a:ln>
        </p:spPr>
      </p:sp>
      <p:sp>
        <p:nvSpPr>
          <p:cNvPr id="14" name="grid_y_-4_1">
            <a:extLst>
              <a:ext uri="{FF2B5EF4-FFF2-40B4-BE49-F238E27FC236}">
                <a16:creationId xmlns:a16="http://schemas.microsoft.com/office/drawing/2014/main" id="{9EBDDED5-0309-4AA1-AE29-2D48BA205BC4}"/>
              </a:ext>
            </a:extLst>
          </p:cNvPr>
          <p:cNvSpPr>
            <a:spLocks noGrp="1"/>
          </p:cNvSpPr>
          <p:nvPr/>
        </p:nvSpPr>
        <p:spPr>
          <a:xfrm>
            <a:off x="845820" y="5021580"/>
            <a:ext cx="2880360" cy="0"/>
          </a:xfrm>
          <a:prstGeom prst="line">
            <a:avLst/>
          </a:prstGeom>
          <a:noFill/>
          <a:ln w="7144">
            <a:solidFill>
              <a:srgbClr val="DAE0E4"/>
            </a:solidFill>
          </a:ln>
        </p:spPr>
      </p:sp>
      <p:sp>
        <p:nvSpPr>
          <p:cNvPr id="15" name="grid_y_-3_1">
            <a:extLst>
              <a:ext uri="{FF2B5EF4-FFF2-40B4-BE49-F238E27FC236}">
                <a16:creationId xmlns:a16="http://schemas.microsoft.com/office/drawing/2014/main" id="{7C9E6A49-DCB9-4CA7-802A-0F826BB435EC}"/>
              </a:ext>
            </a:extLst>
          </p:cNvPr>
          <p:cNvSpPr>
            <a:spLocks noGrp="1"/>
          </p:cNvSpPr>
          <p:nvPr/>
        </p:nvSpPr>
        <p:spPr>
          <a:xfrm>
            <a:off x="845820" y="4661535"/>
            <a:ext cx="2880360" cy="0"/>
          </a:xfrm>
          <a:prstGeom prst="line">
            <a:avLst/>
          </a:prstGeom>
          <a:noFill/>
          <a:ln w="7144">
            <a:solidFill>
              <a:srgbClr val="DAE0E4"/>
            </a:solidFill>
          </a:ln>
        </p:spPr>
      </p:sp>
      <p:sp>
        <p:nvSpPr>
          <p:cNvPr id="16" name="grid_y_-2_1">
            <a:extLst>
              <a:ext uri="{FF2B5EF4-FFF2-40B4-BE49-F238E27FC236}">
                <a16:creationId xmlns:a16="http://schemas.microsoft.com/office/drawing/2014/main" id="{B5D1892A-E763-4038-8532-30E7B847E7BF}"/>
              </a:ext>
            </a:extLst>
          </p:cNvPr>
          <p:cNvSpPr>
            <a:spLocks noGrp="1"/>
          </p:cNvSpPr>
          <p:nvPr/>
        </p:nvSpPr>
        <p:spPr>
          <a:xfrm>
            <a:off x="845820" y="4301490"/>
            <a:ext cx="2880360" cy="0"/>
          </a:xfrm>
          <a:prstGeom prst="line">
            <a:avLst/>
          </a:prstGeom>
          <a:noFill/>
          <a:ln w="7144">
            <a:solidFill>
              <a:srgbClr val="DAE0E4"/>
            </a:solidFill>
          </a:ln>
        </p:spPr>
      </p:sp>
      <p:sp>
        <p:nvSpPr>
          <p:cNvPr id="17" name="grid_y_-1_1">
            <a:extLst>
              <a:ext uri="{FF2B5EF4-FFF2-40B4-BE49-F238E27FC236}">
                <a16:creationId xmlns:a16="http://schemas.microsoft.com/office/drawing/2014/main" id="{76111BEE-EFCC-4BA4-B527-B8870B3014A0}"/>
              </a:ext>
            </a:extLst>
          </p:cNvPr>
          <p:cNvSpPr>
            <a:spLocks noGrp="1"/>
          </p:cNvSpPr>
          <p:nvPr/>
        </p:nvSpPr>
        <p:spPr>
          <a:xfrm>
            <a:off x="845820" y="3941445"/>
            <a:ext cx="2880360" cy="0"/>
          </a:xfrm>
          <a:prstGeom prst="line">
            <a:avLst/>
          </a:prstGeom>
          <a:noFill/>
          <a:ln w="7144">
            <a:solidFill>
              <a:srgbClr val="DAE0E4"/>
            </a:solidFill>
          </a:ln>
        </p:spPr>
      </p:sp>
      <p:sp>
        <p:nvSpPr>
          <p:cNvPr id="18" name="grid_y_1_1">
            <a:extLst>
              <a:ext uri="{FF2B5EF4-FFF2-40B4-BE49-F238E27FC236}">
                <a16:creationId xmlns:a16="http://schemas.microsoft.com/office/drawing/2014/main" id="{DC036CCA-3EA6-464C-AC99-24401C6481DC}"/>
              </a:ext>
            </a:extLst>
          </p:cNvPr>
          <p:cNvSpPr>
            <a:spLocks noGrp="1"/>
          </p:cNvSpPr>
          <p:nvPr/>
        </p:nvSpPr>
        <p:spPr>
          <a:xfrm>
            <a:off x="845820" y="3221355"/>
            <a:ext cx="2880360" cy="0"/>
          </a:xfrm>
          <a:prstGeom prst="line">
            <a:avLst/>
          </a:prstGeom>
          <a:noFill/>
          <a:ln w="7144">
            <a:solidFill>
              <a:srgbClr val="DAE0E4"/>
            </a:solidFill>
          </a:ln>
        </p:spPr>
      </p:sp>
      <p:sp>
        <p:nvSpPr>
          <p:cNvPr id="19" name="grid_y_2_1">
            <a:extLst>
              <a:ext uri="{FF2B5EF4-FFF2-40B4-BE49-F238E27FC236}">
                <a16:creationId xmlns:a16="http://schemas.microsoft.com/office/drawing/2014/main" id="{196B876B-421B-4BAA-8164-DBF1B2EB95B6}"/>
              </a:ext>
            </a:extLst>
          </p:cNvPr>
          <p:cNvSpPr>
            <a:spLocks noGrp="1"/>
          </p:cNvSpPr>
          <p:nvPr/>
        </p:nvSpPr>
        <p:spPr>
          <a:xfrm>
            <a:off x="845820" y="2861310"/>
            <a:ext cx="2880360" cy="0"/>
          </a:xfrm>
          <a:prstGeom prst="line">
            <a:avLst/>
          </a:prstGeom>
          <a:noFill/>
          <a:ln w="7144">
            <a:solidFill>
              <a:srgbClr val="DAE0E4"/>
            </a:solidFill>
          </a:ln>
        </p:spPr>
      </p:sp>
      <p:sp>
        <p:nvSpPr>
          <p:cNvPr id="20" name="grid_y_3_1">
            <a:extLst>
              <a:ext uri="{FF2B5EF4-FFF2-40B4-BE49-F238E27FC236}">
                <a16:creationId xmlns:a16="http://schemas.microsoft.com/office/drawing/2014/main" id="{A7C7F824-F051-431A-9A44-6A4118246CE8}"/>
              </a:ext>
            </a:extLst>
          </p:cNvPr>
          <p:cNvSpPr>
            <a:spLocks noGrp="1"/>
          </p:cNvSpPr>
          <p:nvPr/>
        </p:nvSpPr>
        <p:spPr>
          <a:xfrm>
            <a:off x="845820" y="2501265"/>
            <a:ext cx="2880360" cy="0"/>
          </a:xfrm>
          <a:prstGeom prst="line">
            <a:avLst/>
          </a:prstGeom>
          <a:noFill/>
          <a:ln w="7144">
            <a:solidFill>
              <a:srgbClr val="DAE0E4"/>
            </a:solidFill>
          </a:ln>
        </p:spPr>
      </p:sp>
      <p:sp>
        <p:nvSpPr>
          <p:cNvPr id="21" name="grid_y_4_1">
            <a:extLst>
              <a:ext uri="{FF2B5EF4-FFF2-40B4-BE49-F238E27FC236}">
                <a16:creationId xmlns:a16="http://schemas.microsoft.com/office/drawing/2014/main" id="{0857B9F1-CF3A-4E11-9968-5AFA2DA68F64}"/>
              </a:ext>
            </a:extLst>
          </p:cNvPr>
          <p:cNvSpPr>
            <a:spLocks noGrp="1"/>
          </p:cNvSpPr>
          <p:nvPr/>
        </p:nvSpPr>
        <p:spPr>
          <a:xfrm>
            <a:off x="845820" y="2141220"/>
            <a:ext cx="2880360" cy="0"/>
          </a:xfrm>
          <a:prstGeom prst="line">
            <a:avLst/>
          </a:prstGeom>
          <a:noFill/>
          <a:ln w="7144">
            <a:solidFill>
              <a:srgbClr val="DAE0E4"/>
            </a:solidFill>
          </a:ln>
        </p:spPr>
      </p:sp>
      <p:sp>
        <p:nvSpPr>
          <p:cNvPr id="22" name="hyperbel_a_2_n_1_links_1">
            <a:extLst>
              <a:ext uri="{FF2B5EF4-FFF2-40B4-BE49-F238E27FC236}">
                <a16:creationId xmlns:a16="http://schemas.microsoft.com/office/drawing/2014/main" id="{3C04E8CC-8913-48C4-9EBA-006F071F9197}"/>
              </a:ext>
            </a:extLst>
          </p:cNvPr>
          <p:cNvSpPr>
            <a:spLocks noGrp="1"/>
          </p:cNvSpPr>
          <p:nvPr/>
        </p:nvSpPr>
        <p:spPr>
          <a:xfrm>
            <a:off x="845820" y="2141220"/>
            <a:ext cx="2880360" cy="2880360"/>
          </a:xfrm>
          <a:custGeom>
            <a:avLst/>
            <a:gdLst/>
            <a:ahLst/>
            <a:cxnLst/>
            <a:rect l="0" t="0" r="0" b="0"/>
            <a:pathLst>
              <a:path w="2880360" h="2880360">
                <a:moveTo>
                  <a:pt x="0" y="1620203"/>
                </a:moveTo>
                <a:lnTo>
                  <a:pt x="5728" y="1620921"/>
                </a:lnTo>
                <a:lnTo>
                  <a:pt x="11456" y="1621646"/>
                </a:lnTo>
                <a:lnTo>
                  <a:pt x="17184" y="1622376"/>
                </a:lnTo>
                <a:lnTo>
                  <a:pt x="22912" y="1623113"/>
                </a:lnTo>
                <a:lnTo>
                  <a:pt x="28640" y="1623855"/>
                </a:lnTo>
                <a:lnTo>
                  <a:pt x="34368" y="1624604"/>
                </a:lnTo>
                <a:lnTo>
                  <a:pt x="40096" y="1625358"/>
                </a:lnTo>
                <a:lnTo>
                  <a:pt x="45824" y="1626119"/>
                </a:lnTo>
                <a:lnTo>
                  <a:pt x="51552" y="1626886"/>
                </a:lnTo>
                <a:lnTo>
                  <a:pt x="57280" y="1627659"/>
                </a:lnTo>
                <a:lnTo>
                  <a:pt x="63008" y="1628439"/>
                </a:lnTo>
                <a:lnTo>
                  <a:pt x="68736" y="1629225"/>
                </a:lnTo>
                <a:lnTo>
                  <a:pt x="74464" y="1630018"/>
                </a:lnTo>
                <a:lnTo>
                  <a:pt x="80192" y="1630818"/>
                </a:lnTo>
                <a:lnTo>
                  <a:pt x="85920" y="1631624"/>
                </a:lnTo>
                <a:lnTo>
                  <a:pt x="91648" y="1632437"/>
                </a:lnTo>
                <a:lnTo>
                  <a:pt x="97376" y="1633257"/>
                </a:lnTo>
                <a:lnTo>
                  <a:pt x="103104" y="1634084"/>
                </a:lnTo>
                <a:lnTo>
                  <a:pt x="108832" y="1634919"/>
                </a:lnTo>
                <a:lnTo>
                  <a:pt x="114560" y="1635760"/>
                </a:lnTo>
                <a:lnTo>
                  <a:pt x="120288" y="1636609"/>
                </a:lnTo>
                <a:lnTo>
                  <a:pt x="126016" y="1637465"/>
                </a:lnTo>
                <a:lnTo>
                  <a:pt x="131744" y="1638329"/>
                </a:lnTo>
                <a:lnTo>
                  <a:pt x="137472" y="1639200"/>
                </a:lnTo>
                <a:lnTo>
                  <a:pt x="143200" y="1640079"/>
                </a:lnTo>
                <a:lnTo>
                  <a:pt x="148928" y="1640966"/>
                </a:lnTo>
                <a:lnTo>
                  <a:pt x="154656" y="1641860"/>
                </a:lnTo>
                <a:lnTo>
                  <a:pt x="160384" y="1642763"/>
                </a:lnTo>
                <a:lnTo>
                  <a:pt x="166112" y="1643674"/>
                </a:lnTo>
                <a:lnTo>
                  <a:pt x="171840" y="1644593"/>
                </a:lnTo>
                <a:lnTo>
                  <a:pt x="177568" y="1645520"/>
                </a:lnTo>
                <a:lnTo>
                  <a:pt x="183296" y="1646456"/>
                </a:lnTo>
                <a:lnTo>
                  <a:pt x="189024" y="1647400"/>
                </a:lnTo>
                <a:lnTo>
                  <a:pt x="194752" y="1648353"/>
                </a:lnTo>
                <a:lnTo>
                  <a:pt x="200480" y="1649315"/>
                </a:lnTo>
                <a:lnTo>
                  <a:pt x="206208" y="1650286"/>
                </a:lnTo>
                <a:lnTo>
                  <a:pt x="211936" y="1651266"/>
                </a:lnTo>
                <a:lnTo>
                  <a:pt x="217664" y="1652255"/>
                </a:lnTo>
                <a:lnTo>
                  <a:pt x="223392" y="1653253"/>
                </a:lnTo>
                <a:lnTo>
                  <a:pt x="229120" y="1654261"/>
                </a:lnTo>
                <a:lnTo>
                  <a:pt x="234848" y="1655278"/>
                </a:lnTo>
                <a:lnTo>
                  <a:pt x="240576" y="1656305"/>
                </a:lnTo>
                <a:lnTo>
                  <a:pt x="246304" y="1657342"/>
                </a:lnTo>
                <a:lnTo>
                  <a:pt x="252032" y="1658389"/>
                </a:lnTo>
                <a:lnTo>
                  <a:pt x="257759" y="1659446"/>
                </a:lnTo>
                <a:lnTo>
                  <a:pt x="263487" y="1660514"/>
                </a:lnTo>
                <a:lnTo>
                  <a:pt x="269215" y="1661591"/>
                </a:lnTo>
                <a:lnTo>
                  <a:pt x="274943" y="1662680"/>
                </a:lnTo>
                <a:lnTo>
                  <a:pt x="280671" y="1663779"/>
                </a:lnTo>
                <a:lnTo>
                  <a:pt x="286399" y="1664889"/>
                </a:lnTo>
                <a:lnTo>
                  <a:pt x="292127" y="1666010"/>
                </a:lnTo>
                <a:lnTo>
                  <a:pt x="297855" y="1667142"/>
                </a:lnTo>
                <a:lnTo>
                  <a:pt x="303583" y="1668286"/>
                </a:lnTo>
                <a:lnTo>
                  <a:pt x="309311" y="1669442"/>
                </a:lnTo>
                <a:lnTo>
                  <a:pt x="315039" y="1670609"/>
                </a:lnTo>
                <a:lnTo>
                  <a:pt x="320767" y="1671788"/>
                </a:lnTo>
                <a:lnTo>
                  <a:pt x="326495" y="1672979"/>
                </a:lnTo>
                <a:lnTo>
                  <a:pt x="332223" y="1674183"/>
                </a:lnTo>
                <a:lnTo>
                  <a:pt x="337951" y="1675399"/>
                </a:lnTo>
                <a:lnTo>
                  <a:pt x="343679" y="1676627"/>
                </a:lnTo>
                <a:lnTo>
                  <a:pt x="349407" y="1677869"/>
                </a:lnTo>
                <a:lnTo>
                  <a:pt x="355135" y="1679124"/>
                </a:lnTo>
                <a:lnTo>
                  <a:pt x="360863" y="1680392"/>
                </a:lnTo>
                <a:lnTo>
                  <a:pt x="366591" y="1681674"/>
                </a:lnTo>
                <a:lnTo>
                  <a:pt x="372319" y="1682969"/>
                </a:lnTo>
                <a:lnTo>
                  <a:pt x="378047" y="1684278"/>
                </a:lnTo>
                <a:lnTo>
                  <a:pt x="383775" y="1685602"/>
                </a:lnTo>
                <a:lnTo>
                  <a:pt x="389503" y="1686940"/>
                </a:lnTo>
                <a:lnTo>
                  <a:pt x="395231" y="1688292"/>
                </a:lnTo>
                <a:lnTo>
                  <a:pt x="400959" y="1689660"/>
                </a:lnTo>
                <a:lnTo>
                  <a:pt x="406687" y="1691043"/>
                </a:lnTo>
                <a:lnTo>
                  <a:pt x="412415" y="1692441"/>
                </a:lnTo>
                <a:lnTo>
                  <a:pt x="418143" y="1693855"/>
                </a:lnTo>
                <a:lnTo>
                  <a:pt x="423871" y="1695284"/>
                </a:lnTo>
                <a:lnTo>
                  <a:pt x="429599" y="1696730"/>
                </a:lnTo>
                <a:lnTo>
                  <a:pt x="435327" y="1698193"/>
                </a:lnTo>
                <a:lnTo>
                  <a:pt x="441055" y="1699672"/>
                </a:lnTo>
                <a:lnTo>
                  <a:pt x="446783" y="1701168"/>
                </a:lnTo>
                <a:lnTo>
                  <a:pt x="452511" y="1702682"/>
                </a:lnTo>
                <a:lnTo>
                  <a:pt x="458239" y="1704213"/>
                </a:lnTo>
                <a:lnTo>
                  <a:pt x="463967" y="1705762"/>
                </a:lnTo>
                <a:lnTo>
                  <a:pt x="469695" y="1707330"/>
                </a:lnTo>
                <a:lnTo>
                  <a:pt x="475423" y="1708916"/>
                </a:lnTo>
                <a:lnTo>
                  <a:pt x="481151" y="1710521"/>
                </a:lnTo>
                <a:lnTo>
                  <a:pt x="486879" y="1712145"/>
                </a:lnTo>
                <a:lnTo>
                  <a:pt x="492607" y="1713789"/>
                </a:lnTo>
                <a:lnTo>
                  <a:pt x="498335" y="1715453"/>
                </a:lnTo>
                <a:lnTo>
                  <a:pt x="504063" y="1717138"/>
                </a:lnTo>
                <a:lnTo>
                  <a:pt x="509791" y="1718843"/>
                </a:lnTo>
                <a:lnTo>
                  <a:pt x="515519" y="1720569"/>
                </a:lnTo>
                <a:lnTo>
                  <a:pt x="521247" y="1722317"/>
                </a:lnTo>
                <a:lnTo>
                  <a:pt x="526975" y="1724086"/>
                </a:lnTo>
                <a:lnTo>
                  <a:pt x="532703" y="1725878"/>
                </a:lnTo>
                <a:lnTo>
                  <a:pt x="538431" y="1727693"/>
                </a:lnTo>
                <a:lnTo>
                  <a:pt x="544159" y="1729531"/>
                </a:lnTo>
                <a:lnTo>
                  <a:pt x="549887" y="1731393"/>
                </a:lnTo>
                <a:lnTo>
                  <a:pt x="555615" y="1733279"/>
                </a:lnTo>
                <a:lnTo>
                  <a:pt x="561343" y="1735189"/>
                </a:lnTo>
                <a:lnTo>
                  <a:pt x="567071" y="1737124"/>
                </a:lnTo>
                <a:lnTo>
                  <a:pt x="572799" y="1739085"/>
                </a:lnTo>
                <a:lnTo>
                  <a:pt x="578527" y="1741072"/>
                </a:lnTo>
                <a:lnTo>
                  <a:pt x="584255" y="1743086"/>
                </a:lnTo>
                <a:lnTo>
                  <a:pt x="589983" y="1745127"/>
                </a:lnTo>
                <a:lnTo>
                  <a:pt x="595711" y="1747195"/>
                </a:lnTo>
                <a:lnTo>
                  <a:pt x="601439" y="1749292"/>
                </a:lnTo>
                <a:lnTo>
                  <a:pt x="607167" y="1751417"/>
                </a:lnTo>
                <a:lnTo>
                  <a:pt x="612895" y="1753572"/>
                </a:lnTo>
                <a:lnTo>
                  <a:pt x="618623" y="1755757"/>
                </a:lnTo>
                <a:lnTo>
                  <a:pt x="624351" y="1757973"/>
                </a:lnTo>
                <a:lnTo>
                  <a:pt x="630079" y="1760220"/>
                </a:lnTo>
                <a:lnTo>
                  <a:pt x="635807" y="1762499"/>
                </a:lnTo>
                <a:lnTo>
                  <a:pt x="641535" y="1764811"/>
                </a:lnTo>
                <a:lnTo>
                  <a:pt x="647263" y="1767156"/>
                </a:lnTo>
                <a:lnTo>
                  <a:pt x="652991" y="1769535"/>
                </a:lnTo>
                <a:lnTo>
                  <a:pt x="658719" y="1771949"/>
                </a:lnTo>
                <a:lnTo>
                  <a:pt x="664447" y="1774399"/>
                </a:lnTo>
                <a:lnTo>
                  <a:pt x="670175" y="1776885"/>
                </a:lnTo>
                <a:lnTo>
                  <a:pt x="675903" y="1779409"/>
                </a:lnTo>
                <a:lnTo>
                  <a:pt x="681631" y="1781970"/>
                </a:lnTo>
                <a:lnTo>
                  <a:pt x="687359" y="1784571"/>
                </a:lnTo>
                <a:lnTo>
                  <a:pt x="693087" y="1787211"/>
                </a:lnTo>
                <a:lnTo>
                  <a:pt x="698815" y="1789893"/>
                </a:lnTo>
                <a:lnTo>
                  <a:pt x="704543" y="1792616"/>
                </a:lnTo>
                <a:lnTo>
                  <a:pt x="710271" y="1795381"/>
                </a:lnTo>
                <a:lnTo>
                  <a:pt x="715999" y="1798191"/>
                </a:lnTo>
                <a:lnTo>
                  <a:pt x="721727" y="1801045"/>
                </a:lnTo>
                <a:lnTo>
                  <a:pt x="727455" y="1803945"/>
                </a:lnTo>
                <a:lnTo>
                  <a:pt x="733183" y="1806893"/>
                </a:lnTo>
                <a:lnTo>
                  <a:pt x="738911" y="1809888"/>
                </a:lnTo>
                <a:lnTo>
                  <a:pt x="744639" y="1812932"/>
                </a:lnTo>
                <a:lnTo>
                  <a:pt x="750367" y="1816028"/>
                </a:lnTo>
                <a:lnTo>
                  <a:pt x="756095" y="1819175"/>
                </a:lnTo>
                <a:lnTo>
                  <a:pt x="761822" y="1822375"/>
                </a:lnTo>
                <a:lnTo>
                  <a:pt x="767550" y="1825630"/>
                </a:lnTo>
                <a:lnTo>
                  <a:pt x="773278" y="1828940"/>
                </a:lnTo>
                <a:lnTo>
                  <a:pt x="779006" y="1832308"/>
                </a:lnTo>
                <a:lnTo>
                  <a:pt x="784734" y="1835735"/>
                </a:lnTo>
                <a:lnTo>
                  <a:pt x="790462" y="1839222"/>
                </a:lnTo>
                <a:lnTo>
                  <a:pt x="796190" y="1842772"/>
                </a:lnTo>
                <a:lnTo>
                  <a:pt x="801918" y="1846385"/>
                </a:lnTo>
                <a:lnTo>
                  <a:pt x="807646" y="1850063"/>
                </a:lnTo>
                <a:lnTo>
                  <a:pt x="813374" y="1853809"/>
                </a:lnTo>
                <a:lnTo>
                  <a:pt x="819102" y="1857623"/>
                </a:lnTo>
                <a:lnTo>
                  <a:pt x="824830" y="1861509"/>
                </a:lnTo>
                <a:lnTo>
                  <a:pt x="830558" y="1865468"/>
                </a:lnTo>
                <a:lnTo>
                  <a:pt x="836286" y="1869502"/>
                </a:lnTo>
                <a:lnTo>
                  <a:pt x="842014" y="1873613"/>
                </a:lnTo>
                <a:lnTo>
                  <a:pt x="847742" y="1877804"/>
                </a:lnTo>
                <a:lnTo>
                  <a:pt x="853470" y="1882076"/>
                </a:lnTo>
                <a:lnTo>
                  <a:pt x="859198" y="1886433"/>
                </a:lnTo>
                <a:lnTo>
                  <a:pt x="864926" y="1890876"/>
                </a:lnTo>
                <a:lnTo>
                  <a:pt x="870654" y="1895409"/>
                </a:lnTo>
                <a:lnTo>
                  <a:pt x="876382" y="1900034"/>
                </a:lnTo>
                <a:lnTo>
                  <a:pt x="882110" y="1904754"/>
                </a:lnTo>
                <a:lnTo>
                  <a:pt x="887838" y="1909572"/>
                </a:lnTo>
                <a:lnTo>
                  <a:pt x="893566" y="1914491"/>
                </a:lnTo>
                <a:lnTo>
                  <a:pt x="899294" y="1919514"/>
                </a:lnTo>
                <a:lnTo>
                  <a:pt x="905022" y="1924644"/>
                </a:lnTo>
                <a:lnTo>
                  <a:pt x="910750" y="1929886"/>
                </a:lnTo>
                <a:lnTo>
                  <a:pt x="916478" y="1935242"/>
                </a:lnTo>
                <a:lnTo>
                  <a:pt x="922206" y="1940716"/>
                </a:lnTo>
                <a:lnTo>
                  <a:pt x="927934" y="1946314"/>
                </a:lnTo>
                <a:lnTo>
                  <a:pt x="933662" y="1952037"/>
                </a:lnTo>
                <a:lnTo>
                  <a:pt x="939390" y="1957892"/>
                </a:lnTo>
                <a:lnTo>
                  <a:pt x="945118" y="1963882"/>
                </a:lnTo>
                <a:lnTo>
                  <a:pt x="950846" y="1970012"/>
                </a:lnTo>
                <a:lnTo>
                  <a:pt x="956574" y="1976288"/>
                </a:lnTo>
                <a:lnTo>
                  <a:pt x="962302" y="1982714"/>
                </a:lnTo>
                <a:lnTo>
                  <a:pt x="968030" y="1989295"/>
                </a:lnTo>
                <a:lnTo>
                  <a:pt x="973758" y="1996039"/>
                </a:lnTo>
                <a:lnTo>
                  <a:pt x="979486" y="2002950"/>
                </a:lnTo>
                <a:lnTo>
                  <a:pt x="985214" y="2010035"/>
                </a:lnTo>
                <a:lnTo>
                  <a:pt x="990942" y="2017301"/>
                </a:lnTo>
                <a:lnTo>
                  <a:pt x="996670" y="2024755"/>
                </a:lnTo>
                <a:lnTo>
                  <a:pt x="1002398" y="2032404"/>
                </a:lnTo>
                <a:lnTo>
                  <a:pt x="1008126" y="2040255"/>
                </a:lnTo>
                <a:lnTo>
                  <a:pt x="1013854" y="2048317"/>
                </a:lnTo>
                <a:lnTo>
                  <a:pt x="1019582" y="2056599"/>
                </a:lnTo>
                <a:lnTo>
                  <a:pt x="1025310" y="2065110"/>
                </a:lnTo>
                <a:lnTo>
                  <a:pt x="1031038" y="2073859"/>
                </a:lnTo>
                <a:lnTo>
                  <a:pt x="1036766" y="2082857"/>
                </a:lnTo>
                <a:lnTo>
                  <a:pt x="1042494" y="2092113"/>
                </a:lnTo>
                <a:lnTo>
                  <a:pt x="1048222" y="2101641"/>
                </a:lnTo>
                <a:lnTo>
                  <a:pt x="1053950" y="2111450"/>
                </a:lnTo>
                <a:lnTo>
                  <a:pt x="1059678" y="2121555"/>
                </a:lnTo>
                <a:lnTo>
                  <a:pt x="1065406" y="2131970"/>
                </a:lnTo>
                <a:lnTo>
                  <a:pt x="1071134" y="2142707"/>
                </a:lnTo>
                <a:lnTo>
                  <a:pt x="1076862" y="2153783"/>
                </a:lnTo>
                <a:lnTo>
                  <a:pt x="1082590" y="2165213"/>
                </a:lnTo>
                <a:lnTo>
                  <a:pt x="1088318" y="2177016"/>
                </a:lnTo>
                <a:lnTo>
                  <a:pt x="1094046" y="2189210"/>
                </a:lnTo>
                <a:lnTo>
                  <a:pt x="1099774" y="2201814"/>
                </a:lnTo>
                <a:lnTo>
                  <a:pt x="1105502" y="2214849"/>
                </a:lnTo>
                <a:lnTo>
                  <a:pt x="1111230" y="2228338"/>
                </a:lnTo>
                <a:lnTo>
                  <a:pt x="1116958" y="2242306"/>
                </a:lnTo>
                <a:lnTo>
                  <a:pt x="1122686" y="2256777"/>
                </a:lnTo>
                <a:lnTo>
                  <a:pt x="1128414" y="2271780"/>
                </a:lnTo>
                <a:lnTo>
                  <a:pt x="1134142" y="2287345"/>
                </a:lnTo>
                <a:lnTo>
                  <a:pt x="1139870" y="2303503"/>
                </a:lnTo>
                <a:lnTo>
                  <a:pt x="1145598" y="2320290"/>
                </a:lnTo>
                <a:lnTo>
                  <a:pt x="1151326" y="2337743"/>
                </a:lnTo>
                <a:lnTo>
                  <a:pt x="1157054" y="2355901"/>
                </a:lnTo>
                <a:lnTo>
                  <a:pt x="1162782" y="2374810"/>
                </a:lnTo>
                <a:lnTo>
                  <a:pt x="1168510" y="2394516"/>
                </a:lnTo>
                <a:lnTo>
                  <a:pt x="1174238" y="2415071"/>
                </a:lnTo>
                <a:lnTo>
                  <a:pt x="1179966" y="2436531"/>
                </a:lnTo>
                <a:lnTo>
                  <a:pt x="1185694" y="2458957"/>
                </a:lnTo>
                <a:lnTo>
                  <a:pt x="1191422" y="2482416"/>
                </a:lnTo>
                <a:lnTo>
                  <a:pt x="1197150" y="2506980"/>
                </a:lnTo>
                <a:lnTo>
                  <a:pt x="1202878" y="2532730"/>
                </a:lnTo>
                <a:lnTo>
                  <a:pt x="1208606" y="2559755"/>
                </a:lnTo>
                <a:lnTo>
                  <a:pt x="1214334" y="2588150"/>
                </a:lnTo>
                <a:lnTo>
                  <a:pt x="1220062" y="2618022"/>
                </a:lnTo>
                <a:lnTo>
                  <a:pt x="1225790" y="2649491"/>
                </a:lnTo>
                <a:lnTo>
                  <a:pt x="1231518" y="2682688"/>
                </a:lnTo>
                <a:lnTo>
                  <a:pt x="1237246" y="2717759"/>
                </a:lnTo>
                <a:lnTo>
                  <a:pt x="1242974" y="2754867"/>
                </a:lnTo>
                <a:lnTo>
                  <a:pt x="1248702" y="2794195"/>
                </a:lnTo>
                <a:lnTo>
                  <a:pt x="1254430" y="2835949"/>
                </a:lnTo>
                <a:lnTo>
                  <a:pt x="1260157" y="2880360"/>
                </a:lnTo>
              </a:path>
            </a:pathLst>
          </a:custGeom>
          <a:noFill/>
          <a:ln w="28575">
            <a:solidFill>
              <a:srgbClr val="2C5F82"/>
            </a:solidFill>
          </a:ln>
        </p:spPr>
      </p:sp>
      <p:sp>
        <p:nvSpPr>
          <p:cNvPr id="23" name="hyperbel_a_2_n_1_rechts_1">
            <a:extLst>
              <a:ext uri="{FF2B5EF4-FFF2-40B4-BE49-F238E27FC236}">
                <a16:creationId xmlns:a16="http://schemas.microsoft.com/office/drawing/2014/main" id="{8FD5A829-44DF-41F6-B7E5-E23489E8165A}"/>
              </a:ext>
            </a:extLst>
          </p:cNvPr>
          <p:cNvSpPr>
            <a:spLocks noGrp="1"/>
          </p:cNvSpPr>
          <p:nvPr/>
        </p:nvSpPr>
        <p:spPr>
          <a:xfrm>
            <a:off x="845820" y="2141220"/>
            <a:ext cx="2880360" cy="2880360"/>
          </a:xfrm>
          <a:custGeom>
            <a:avLst/>
            <a:gdLst/>
            <a:ahLst/>
            <a:cxnLst/>
            <a:rect l="0" t="0" r="0" b="0"/>
            <a:pathLst>
              <a:path w="2880360" h="2880360">
                <a:moveTo>
                  <a:pt x="1620202" y="0"/>
                </a:moveTo>
                <a:lnTo>
                  <a:pt x="1625930" y="44411"/>
                </a:lnTo>
                <a:lnTo>
                  <a:pt x="1631658" y="86165"/>
                </a:lnTo>
                <a:lnTo>
                  <a:pt x="1637386" y="125493"/>
                </a:lnTo>
                <a:lnTo>
                  <a:pt x="1643114" y="162601"/>
                </a:lnTo>
                <a:lnTo>
                  <a:pt x="1648842" y="197672"/>
                </a:lnTo>
                <a:lnTo>
                  <a:pt x="1654570" y="230869"/>
                </a:lnTo>
                <a:lnTo>
                  <a:pt x="1660298" y="262338"/>
                </a:lnTo>
                <a:lnTo>
                  <a:pt x="1666026" y="292210"/>
                </a:lnTo>
                <a:lnTo>
                  <a:pt x="1671754" y="320605"/>
                </a:lnTo>
                <a:lnTo>
                  <a:pt x="1677482" y="347630"/>
                </a:lnTo>
                <a:lnTo>
                  <a:pt x="1683210" y="373380"/>
                </a:lnTo>
                <a:lnTo>
                  <a:pt x="1688938" y="397944"/>
                </a:lnTo>
                <a:lnTo>
                  <a:pt x="1694666" y="421403"/>
                </a:lnTo>
                <a:lnTo>
                  <a:pt x="1700394" y="443829"/>
                </a:lnTo>
                <a:lnTo>
                  <a:pt x="1706122" y="465289"/>
                </a:lnTo>
                <a:lnTo>
                  <a:pt x="1711850" y="485844"/>
                </a:lnTo>
                <a:lnTo>
                  <a:pt x="1717578" y="505550"/>
                </a:lnTo>
                <a:lnTo>
                  <a:pt x="1723306" y="524459"/>
                </a:lnTo>
                <a:lnTo>
                  <a:pt x="1729034" y="542617"/>
                </a:lnTo>
                <a:lnTo>
                  <a:pt x="1734762" y="560070"/>
                </a:lnTo>
                <a:lnTo>
                  <a:pt x="1740490" y="576857"/>
                </a:lnTo>
                <a:lnTo>
                  <a:pt x="1746218" y="593015"/>
                </a:lnTo>
                <a:lnTo>
                  <a:pt x="1751946" y="608580"/>
                </a:lnTo>
                <a:lnTo>
                  <a:pt x="1757674" y="623583"/>
                </a:lnTo>
                <a:lnTo>
                  <a:pt x="1763402" y="638054"/>
                </a:lnTo>
                <a:lnTo>
                  <a:pt x="1769130" y="652022"/>
                </a:lnTo>
                <a:lnTo>
                  <a:pt x="1774858" y="665511"/>
                </a:lnTo>
                <a:lnTo>
                  <a:pt x="1780586" y="678546"/>
                </a:lnTo>
                <a:lnTo>
                  <a:pt x="1786314" y="691150"/>
                </a:lnTo>
                <a:lnTo>
                  <a:pt x="1792042" y="703344"/>
                </a:lnTo>
                <a:lnTo>
                  <a:pt x="1797770" y="715147"/>
                </a:lnTo>
                <a:lnTo>
                  <a:pt x="1803498" y="726577"/>
                </a:lnTo>
                <a:lnTo>
                  <a:pt x="1809226" y="737653"/>
                </a:lnTo>
                <a:lnTo>
                  <a:pt x="1814954" y="748390"/>
                </a:lnTo>
                <a:lnTo>
                  <a:pt x="1820682" y="758805"/>
                </a:lnTo>
                <a:lnTo>
                  <a:pt x="1826410" y="768910"/>
                </a:lnTo>
                <a:lnTo>
                  <a:pt x="1832138" y="778719"/>
                </a:lnTo>
                <a:lnTo>
                  <a:pt x="1837866" y="788247"/>
                </a:lnTo>
                <a:lnTo>
                  <a:pt x="1843594" y="797503"/>
                </a:lnTo>
                <a:lnTo>
                  <a:pt x="1849322" y="806501"/>
                </a:lnTo>
                <a:lnTo>
                  <a:pt x="1855050" y="815250"/>
                </a:lnTo>
                <a:lnTo>
                  <a:pt x="1860778" y="823761"/>
                </a:lnTo>
                <a:lnTo>
                  <a:pt x="1866506" y="832043"/>
                </a:lnTo>
                <a:lnTo>
                  <a:pt x="1872234" y="840105"/>
                </a:lnTo>
                <a:lnTo>
                  <a:pt x="1877962" y="847956"/>
                </a:lnTo>
                <a:lnTo>
                  <a:pt x="1883690" y="855605"/>
                </a:lnTo>
                <a:lnTo>
                  <a:pt x="1889418" y="863059"/>
                </a:lnTo>
                <a:lnTo>
                  <a:pt x="1895146" y="870325"/>
                </a:lnTo>
                <a:lnTo>
                  <a:pt x="1900874" y="877410"/>
                </a:lnTo>
                <a:lnTo>
                  <a:pt x="1906602" y="884321"/>
                </a:lnTo>
                <a:lnTo>
                  <a:pt x="1912330" y="891065"/>
                </a:lnTo>
                <a:lnTo>
                  <a:pt x="1918058" y="897646"/>
                </a:lnTo>
                <a:lnTo>
                  <a:pt x="1923786" y="904072"/>
                </a:lnTo>
                <a:lnTo>
                  <a:pt x="1929514" y="910348"/>
                </a:lnTo>
                <a:lnTo>
                  <a:pt x="1935242" y="916478"/>
                </a:lnTo>
                <a:lnTo>
                  <a:pt x="1940970" y="922468"/>
                </a:lnTo>
                <a:lnTo>
                  <a:pt x="1946698" y="928323"/>
                </a:lnTo>
                <a:lnTo>
                  <a:pt x="1952426" y="934046"/>
                </a:lnTo>
                <a:lnTo>
                  <a:pt x="1958154" y="939644"/>
                </a:lnTo>
                <a:lnTo>
                  <a:pt x="1963882" y="945118"/>
                </a:lnTo>
                <a:lnTo>
                  <a:pt x="1969610" y="950474"/>
                </a:lnTo>
                <a:lnTo>
                  <a:pt x="1975338" y="955716"/>
                </a:lnTo>
                <a:lnTo>
                  <a:pt x="1981066" y="960846"/>
                </a:lnTo>
                <a:lnTo>
                  <a:pt x="1986794" y="965869"/>
                </a:lnTo>
                <a:lnTo>
                  <a:pt x="1992522" y="970788"/>
                </a:lnTo>
                <a:lnTo>
                  <a:pt x="1998250" y="975606"/>
                </a:lnTo>
                <a:lnTo>
                  <a:pt x="2003978" y="980326"/>
                </a:lnTo>
                <a:lnTo>
                  <a:pt x="2009706" y="984951"/>
                </a:lnTo>
                <a:lnTo>
                  <a:pt x="2015434" y="989484"/>
                </a:lnTo>
                <a:lnTo>
                  <a:pt x="2021162" y="993927"/>
                </a:lnTo>
                <a:lnTo>
                  <a:pt x="2026890" y="998284"/>
                </a:lnTo>
                <a:lnTo>
                  <a:pt x="2032618" y="1002556"/>
                </a:lnTo>
                <a:lnTo>
                  <a:pt x="2038346" y="1006747"/>
                </a:lnTo>
                <a:lnTo>
                  <a:pt x="2044074" y="1010858"/>
                </a:lnTo>
                <a:lnTo>
                  <a:pt x="2049802" y="1014892"/>
                </a:lnTo>
                <a:lnTo>
                  <a:pt x="2055530" y="1018851"/>
                </a:lnTo>
                <a:lnTo>
                  <a:pt x="2061258" y="1022737"/>
                </a:lnTo>
                <a:lnTo>
                  <a:pt x="2066986" y="1026551"/>
                </a:lnTo>
                <a:lnTo>
                  <a:pt x="2072714" y="1030297"/>
                </a:lnTo>
                <a:lnTo>
                  <a:pt x="2078442" y="1033975"/>
                </a:lnTo>
                <a:lnTo>
                  <a:pt x="2084170" y="1037588"/>
                </a:lnTo>
                <a:lnTo>
                  <a:pt x="2089898" y="1041138"/>
                </a:lnTo>
                <a:lnTo>
                  <a:pt x="2095626" y="1044625"/>
                </a:lnTo>
                <a:lnTo>
                  <a:pt x="2101354" y="1048052"/>
                </a:lnTo>
                <a:lnTo>
                  <a:pt x="2107082" y="1051420"/>
                </a:lnTo>
                <a:lnTo>
                  <a:pt x="2112810" y="1054730"/>
                </a:lnTo>
                <a:lnTo>
                  <a:pt x="2118538" y="1057985"/>
                </a:lnTo>
                <a:lnTo>
                  <a:pt x="2124266" y="1061185"/>
                </a:lnTo>
                <a:lnTo>
                  <a:pt x="2129993" y="1064332"/>
                </a:lnTo>
                <a:lnTo>
                  <a:pt x="2135721" y="1067428"/>
                </a:lnTo>
                <a:lnTo>
                  <a:pt x="2141449" y="1070472"/>
                </a:lnTo>
                <a:lnTo>
                  <a:pt x="2147177" y="1073467"/>
                </a:lnTo>
                <a:lnTo>
                  <a:pt x="2152905" y="1076415"/>
                </a:lnTo>
                <a:lnTo>
                  <a:pt x="2158633" y="1079315"/>
                </a:lnTo>
                <a:lnTo>
                  <a:pt x="2164361" y="1082169"/>
                </a:lnTo>
                <a:lnTo>
                  <a:pt x="2170089" y="1084979"/>
                </a:lnTo>
                <a:lnTo>
                  <a:pt x="2175817" y="1087744"/>
                </a:lnTo>
                <a:lnTo>
                  <a:pt x="2181545" y="1090467"/>
                </a:lnTo>
                <a:lnTo>
                  <a:pt x="2187273" y="1093149"/>
                </a:lnTo>
                <a:lnTo>
                  <a:pt x="2193001" y="1095789"/>
                </a:lnTo>
                <a:lnTo>
                  <a:pt x="2198729" y="1098390"/>
                </a:lnTo>
                <a:lnTo>
                  <a:pt x="2204457" y="1100951"/>
                </a:lnTo>
                <a:lnTo>
                  <a:pt x="2210185" y="1103475"/>
                </a:lnTo>
                <a:lnTo>
                  <a:pt x="2215913" y="1105961"/>
                </a:lnTo>
                <a:lnTo>
                  <a:pt x="2221641" y="1108411"/>
                </a:lnTo>
                <a:lnTo>
                  <a:pt x="2227369" y="1110825"/>
                </a:lnTo>
                <a:lnTo>
                  <a:pt x="2233097" y="1113204"/>
                </a:lnTo>
                <a:lnTo>
                  <a:pt x="2238825" y="1115549"/>
                </a:lnTo>
                <a:lnTo>
                  <a:pt x="2244553" y="1117861"/>
                </a:lnTo>
                <a:lnTo>
                  <a:pt x="2250281" y="1120140"/>
                </a:lnTo>
                <a:lnTo>
                  <a:pt x="2256009" y="1122387"/>
                </a:lnTo>
                <a:lnTo>
                  <a:pt x="2261737" y="1124603"/>
                </a:lnTo>
                <a:lnTo>
                  <a:pt x="2267465" y="1126788"/>
                </a:lnTo>
                <a:lnTo>
                  <a:pt x="2273193" y="1128943"/>
                </a:lnTo>
                <a:lnTo>
                  <a:pt x="2278921" y="1131068"/>
                </a:lnTo>
                <a:lnTo>
                  <a:pt x="2284649" y="1133165"/>
                </a:lnTo>
                <a:lnTo>
                  <a:pt x="2290377" y="1135233"/>
                </a:lnTo>
                <a:lnTo>
                  <a:pt x="2296105" y="1137274"/>
                </a:lnTo>
                <a:lnTo>
                  <a:pt x="2301833" y="1139288"/>
                </a:lnTo>
                <a:lnTo>
                  <a:pt x="2307561" y="1141275"/>
                </a:lnTo>
                <a:lnTo>
                  <a:pt x="2313289" y="1143236"/>
                </a:lnTo>
                <a:lnTo>
                  <a:pt x="2319017" y="1145171"/>
                </a:lnTo>
                <a:lnTo>
                  <a:pt x="2324745" y="1147081"/>
                </a:lnTo>
                <a:lnTo>
                  <a:pt x="2330473" y="1148967"/>
                </a:lnTo>
                <a:lnTo>
                  <a:pt x="2336201" y="1150829"/>
                </a:lnTo>
                <a:lnTo>
                  <a:pt x="2341929" y="1152667"/>
                </a:lnTo>
                <a:lnTo>
                  <a:pt x="2347657" y="1154482"/>
                </a:lnTo>
                <a:lnTo>
                  <a:pt x="2353385" y="1156274"/>
                </a:lnTo>
                <a:lnTo>
                  <a:pt x="2359113" y="1158043"/>
                </a:lnTo>
                <a:lnTo>
                  <a:pt x="2364841" y="1159791"/>
                </a:lnTo>
                <a:lnTo>
                  <a:pt x="2370569" y="1161517"/>
                </a:lnTo>
                <a:lnTo>
                  <a:pt x="2376297" y="1163222"/>
                </a:lnTo>
                <a:lnTo>
                  <a:pt x="2382025" y="1164907"/>
                </a:lnTo>
                <a:lnTo>
                  <a:pt x="2387753" y="1166571"/>
                </a:lnTo>
                <a:lnTo>
                  <a:pt x="2393481" y="1168215"/>
                </a:lnTo>
                <a:lnTo>
                  <a:pt x="2399209" y="1169839"/>
                </a:lnTo>
                <a:lnTo>
                  <a:pt x="2404937" y="1171444"/>
                </a:lnTo>
                <a:lnTo>
                  <a:pt x="2410665" y="1173030"/>
                </a:lnTo>
                <a:lnTo>
                  <a:pt x="2416393" y="1174598"/>
                </a:lnTo>
                <a:lnTo>
                  <a:pt x="2422121" y="1176147"/>
                </a:lnTo>
                <a:lnTo>
                  <a:pt x="2427849" y="1177678"/>
                </a:lnTo>
                <a:lnTo>
                  <a:pt x="2433577" y="1179192"/>
                </a:lnTo>
                <a:lnTo>
                  <a:pt x="2439305" y="1180688"/>
                </a:lnTo>
                <a:lnTo>
                  <a:pt x="2445033" y="1182167"/>
                </a:lnTo>
                <a:lnTo>
                  <a:pt x="2450761" y="1183630"/>
                </a:lnTo>
                <a:lnTo>
                  <a:pt x="2456489" y="1185076"/>
                </a:lnTo>
                <a:lnTo>
                  <a:pt x="2462217" y="1186505"/>
                </a:lnTo>
                <a:lnTo>
                  <a:pt x="2467945" y="1187919"/>
                </a:lnTo>
                <a:lnTo>
                  <a:pt x="2473673" y="1189317"/>
                </a:lnTo>
                <a:lnTo>
                  <a:pt x="2479401" y="1190700"/>
                </a:lnTo>
                <a:lnTo>
                  <a:pt x="2485129" y="1192068"/>
                </a:lnTo>
                <a:lnTo>
                  <a:pt x="2490857" y="1193420"/>
                </a:lnTo>
                <a:lnTo>
                  <a:pt x="2496585" y="1194758"/>
                </a:lnTo>
                <a:lnTo>
                  <a:pt x="2502313" y="1196082"/>
                </a:lnTo>
                <a:lnTo>
                  <a:pt x="2508041" y="1197391"/>
                </a:lnTo>
                <a:lnTo>
                  <a:pt x="2513769" y="1198686"/>
                </a:lnTo>
                <a:lnTo>
                  <a:pt x="2519497" y="1199968"/>
                </a:lnTo>
                <a:lnTo>
                  <a:pt x="2525225" y="1201236"/>
                </a:lnTo>
                <a:lnTo>
                  <a:pt x="2530953" y="1202491"/>
                </a:lnTo>
                <a:lnTo>
                  <a:pt x="2536681" y="1203733"/>
                </a:lnTo>
                <a:lnTo>
                  <a:pt x="2542409" y="1204961"/>
                </a:lnTo>
                <a:lnTo>
                  <a:pt x="2548137" y="1206177"/>
                </a:lnTo>
                <a:lnTo>
                  <a:pt x="2553865" y="1207381"/>
                </a:lnTo>
                <a:lnTo>
                  <a:pt x="2559593" y="1208572"/>
                </a:lnTo>
                <a:lnTo>
                  <a:pt x="2565321" y="1209751"/>
                </a:lnTo>
                <a:lnTo>
                  <a:pt x="2571049" y="1210918"/>
                </a:lnTo>
                <a:lnTo>
                  <a:pt x="2576777" y="1212074"/>
                </a:lnTo>
                <a:lnTo>
                  <a:pt x="2582505" y="1213218"/>
                </a:lnTo>
                <a:lnTo>
                  <a:pt x="2588233" y="1214350"/>
                </a:lnTo>
                <a:lnTo>
                  <a:pt x="2593961" y="1215471"/>
                </a:lnTo>
                <a:lnTo>
                  <a:pt x="2599689" y="1216581"/>
                </a:lnTo>
                <a:lnTo>
                  <a:pt x="2605417" y="1217680"/>
                </a:lnTo>
                <a:lnTo>
                  <a:pt x="2611145" y="1218769"/>
                </a:lnTo>
                <a:lnTo>
                  <a:pt x="2616873" y="1219846"/>
                </a:lnTo>
                <a:lnTo>
                  <a:pt x="2622601" y="1220914"/>
                </a:lnTo>
                <a:lnTo>
                  <a:pt x="2628329" y="1221971"/>
                </a:lnTo>
                <a:lnTo>
                  <a:pt x="2634056" y="1223018"/>
                </a:lnTo>
                <a:lnTo>
                  <a:pt x="2639784" y="1224055"/>
                </a:lnTo>
                <a:lnTo>
                  <a:pt x="2645512" y="1225082"/>
                </a:lnTo>
                <a:lnTo>
                  <a:pt x="2651240" y="1226099"/>
                </a:lnTo>
                <a:lnTo>
                  <a:pt x="2656968" y="1227107"/>
                </a:lnTo>
                <a:lnTo>
                  <a:pt x="2662696" y="1228105"/>
                </a:lnTo>
                <a:lnTo>
                  <a:pt x="2668424" y="1229094"/>
                </a:lnTo>
                <a:lnTo>
                  <a:pt x="2674152" y="1230074"/>
                </a:lnTo>
                <a:lnTo>
                  <a:pt x="2679880" y="1231045"/>
                </a:lnTo>
                <a:lnTo>
                  <a:pt x="2685608" y="1232007"/>
                </a:lnTo>
                <a:lnTo>
                  <a:pt x="2691336" y="1232960"/>
                </a:lnTo>
                <a:lnTo>
                  <a:pt x="2697064" y="1233904"/>
                </a:lnTo>
                <a:lnTo>
                  <a:pt x="2702792" y="1234840"/>
                </a:lnTo>
                <a:lnTo>
                  <a:pt x="2708520" y="1235767"/>
                </a:lnTo>
                <a:lnTo>
                  <a:pt x="2714248" y="1236686"/>
                </a:lnTo>
                <a:lnTo>
                  <a:pt x="2719976" y="1237597"/>
                </a:lnTo>
                <a:lnTo>
                  <a:pt x="2725704" y="1238500"/>
                </a:lnTo>
                <a:lnTo>
                  <a:pt x="2731432" y="1239394"/>
                </a:lnTo>
                <a:lnTo>
                  <a:pt x="2737160" y="1240281"/>
                </a:lnTo>
                <a:lnTo>
                  <a:pt x="2742888" y="1241160"/>
                </a:lnTo>
                <a:lnTo>
                  <a:pt x="2748616" y="1242031"/>
                </a:lnTo>
                <a:lnTo>
                  <a:pt x="2754344" y="1242895"/>
                </a:lnTo>
                <a:lnTo>
                  <a:pt x="2760072" y="1243751"/>
                </a:lnTo>
                <a:lnTo>
                  <a:pt x="2765800" y="1244600"/>
                </a:lnTo>
                <a:lnTo>
                  <a:pt x="2771528" y="1245441"/>
                </a:lnTo>
                <a:lnTo>
                  <a:pt x="2777256" y="1246276"/>
                </a:lnTo>
                <a:lnTo>
                  <a:pt x="2782984" y="1247103"/>
                </a:lnTo>
                <a:lnTo>
                  <a:pt x="2788712" y="1247923"/>
                </a:lnTo>
                <a:lnTo>
                  <a:pt x="2794440" y="1248736"/>
                </a:lnTo>
                <a:lnTo>
                  <a:pt x="2800168" y="1249542"/>
                </a:lnTo>
                <a:lnTo>
                  <a:pt x="2805896" y="1250342"/>
                </a:lnTo>
                <a:lnTo>
                  <a:pt x="2811624" y="1251135"/>
                </a:lnTo>
                <a:lnTo>
                  <a:pt x="2817352" y="1251921"/>
                </a:lnTo>
                <a:lnTo>
                  <a:pt x="2823080" y="1252701"/>
                </a:lnTo>
                <a:lnTo>
                  <a:pt x="2828808" y="1253474"/>
                </a:lnTo>
                <a:lnTo>
                  <a:pt x="2834536" y="1254241"/>
                </a:lnTo>
                <a:lnTo>
                  <a:pt x="2840264" y="1255002"/>
                </a:lnTo>
                <a:lnTo>
                  <a:pt x="2845992" y="1255756"/>
                </a:lnTo>
                <a:lnTo>
                  <a:pt x="2851720" y="1256505"/>
                </a:lnTo>
                <a:lnTo>
                  <a:pt x="2857448" y="1257247"/>
                </a:lnTo>
                <a:lnTo>
                  <a:pt x="2863176" y="1257984"/>
                </a:lnTo>
                <a:lnTo>
                  <a:pt x="2868904" y="1258714"/>
                </a:lnTo>
                <a:lnTo>
                  <a:pt x="2874632" y="1259439"/>
                </a:lnTo>
                <a:lnTo>
                  <a:pt x="2880360" y="1260158"/>
                </a:lnTo>
              </a:path>
            </a:pathLst>
          </a:custGeom>
          <a:noFill/>
          <a:ln w="28575">
            <a:solidFill>
              <a:srgbClr val="2C5F82"/>
            </a:solidFill>
          </a:ln>
        </p:spPr>
      </p:sp>
      <p:sp>
        <p:nvSpPr>
          <p:cNvPr id="24" name="x_axis_1">
            <a:extLst>
              <a:ext uri="{FF2B5EF4-FFF2-40B4-BE49-F238E27FC236}">
                <a16:creationId xmlns:a16="http://schemas.microsoft.com/office/drawing/2014/main" id="{16972D25-D6CC-4B77-AFDF-EAF8055E5EEC}"/>
              </a:ext>
            </a:extLst>
          </p:cNvPr>
          <p:cNvSpPr>
            <a:spLocks noGrp="1"/>
          </p:cNvSpPr>
          <p:nvPr/>
        </p:nvSpPr>
        <p:spPr>
          <a:xfrm>
            <a:off x="798195" y="3581400"/>
            <a:ext cx="2994660" cy="0"/>
          </a:xfrm>
          <a:prstGeom prst="line">
            <a:avLst/>
          </a:prstGeom>
          <a:noFill/>
          <a:ln w="21908">
            <a:solidFill>
              <a:srgbClr val="18252D"/>
            </a:solidFill>
          </a:ln>
        </p:spPr>
      </p:sp>
      <p:sp>
        <p:nvSpPr>
          <p:cNvPr id="25" name="y_axis_1">
            <a:extLst>
              <a:ext uri="{FF2B5EF4-FFF2-40B4-BE49-F238E27FC236}">
                <a16:creationId xmlns:a16="http://schemas.microsoft.com/office/drawing/2014/main" id="{28462D4A-147D-4EF3-B622-D52C73406379}"/>
              </a:ext>
            </a:extLst>
          </p:cNvPr>
          <p:cNvSpPr>
            <a:spLocks noGrp="1"/>
          </p:cNvSpPr>
          <p:nvPr/>
        </p:nvSpPr>
        <p:spPr>
          <a:xfrm>
            <a:off x="2286000" y="2074545"/>
            <a:ext cx="0" cy="2994660"/>
          </a:xfrm>
          <a:prstGeom prst="line">
            <a:avLst/>
          </a:prstGeom>
          <a:noFill/>
          <a:ln w="21908">
            <a:solidFill>
              <a:srgbClr val="18252D"/>
            </a:solidFill>
          </a:ln>
        </p:spPr>
      </p:sp>
      <p:sp>
        <p:nvSpPr>
          <p:cNvPr id="26" name="x_arrow_1">
            <a:extLst>
              <a:ext uri="{FF2B5EF4-FFF2-40B4-BE49-F238E27FC236}">
                <a16:creationId xmlns:a16="http://schemas.microsoft.com/office/drawing/2014/main" id="{3458DD59-9BC7-4FD2-B004-8287B0E5A93D}"/>
              </a:ext>
            </a:extLst>
          </p:cNvPr>
          <p:cNvSpPr>
            <a:spLocks noGrp="1"/>
          </p:cNvSpPr>
          <p:nvPr/>
        </p:nvSpPr>
        <p:spPr>
          <a:xfrm>
            <a:off x="845820" y="2141220"/>
            <a:ext cx="2880360" cy="2880360"/>
          </a:xfrm>
          <a:custGeom>
            <a:avLst/>
            <a:gdLst/>
            <a:ahLst/>
            <a:cxnLst/>
            <a:rect l="0" t="0" r="0" b="0"/>
            <a:pathLst>
              <a:path w="2880360" h="2880360">
                <a:moveTo>
                  <a:pt x="2947035" y="1440180"/>
                </a:moveTo>
                <a:lnTo>
                  <a:pt x="2861310" y="1402080"/>
                </a:lnTo>
                <a:lnTo>
                  <a:pt x="2861310" y="1478280"/>
                </a:lnTo>
                <a:close/>
              </a:path>
            </a:pathLst>
          </a:custGeom>
          <a:solidFill>
            <a:srgbClr val="18252D"/>
          </a:solidFill>
          <a:ln w="0">
            <a:noFill/>
          </a:ln>
        </p:spPr>
      </p:sp>
      <p:sp>
        <p:nvSpPr>
          <p:cNvPr id="27" name="y_arrow_1">
            <a:extLst>
              <a:ext uri="{FF2B5EF4-FFF2-40B4-BE49-F238E27FC236}">
                <a16:creationId xmlns:a16="http://schemas.microsoft.com/office/drawing/2014/main" id="{3E83D072-AF23-4FF3-8B19-26452B86F7F9}"/>
              </a:ext>
            </a:extLst>
          </p:cNvPr>
          <p:cNvSpPr>
            <a:spLocks noGrp="1"/>
          </p:cNvSpPr>
          <p:nvPr/>
        </p:nvSpPr>
        <p:spPr>
          <a:xfrm>
            <a:off x="845820" y="2141220"/>
            <a:ext cx="2880360" cy="2880360"/>
          </a:xfrm>
          <a:custGeom>
            <a:avLst/>
            <a:gdLst/>
            <a:ahLst/>
            <a:cxnLst/>
            <a:rect l="0" t="0" r="0" b="0"/>
            <a:pathLst>
              <a:path w="2880360" h="2880360">
                <a:moveTo>
                  <a:pt x="1440180" y="-66675"/>
                </a:moveTo>
                <a:lnTo>
                  <a:pt x="1402080" y="19050"/>
                </a:lnTo>
                <a:lnTo>
                  <a:pt x="1478280" y="19050"/>
                </a:lnTo>
                <a:close/>
              </a:path>
            </a:pathLst>
          </a:custGeom>
          <a:solidFill>
            <a:srgbClr val="18252D"/>
          </a:solidFill>
          <a:ln w="0">
            <a:noFill/>
          </a:ln>
        </p:spPr>
      </p:sp>
      <p:sp>
        <p:nvSpPr>
          <p:cNvPr id="28" name="tick_x_-4_1">
            <a:extLst>
              <a:ext uri="{FF2B5EF4-FFF2-40B4-BE49-F238E27FC236}">
                <a16:creationId xmlns:a16="http://schemas.microsoft.com/office/drawing/2014/main" id="{FFEA9128-DDC2-46A5-B12F-ACEE3E13DAAD}"/>
              </a:ext>
            </a:extLst>
          </p:cNvPr>
          <p:cNvSpPr>
            <a:spLocks noGrp="1"/>
          </p:cNvSpPr>
          <p:nvPr/>
        </p:nvSpPr>
        <p:spPr>
          <a:xfrm>
            <a:off x="845820" y="3548063"/>
            <a:ext cx="0" cy="66675"/>
          </a:xfrm>
          <a:prstGeom prst="line">
            <a:avLst/>
          </a:prstGeom>
          <a:noFill/>
          <a:ln w="12383">
            <a:solidFill>
              <a:srgbClr val="18252D"/>
            </a:solidFill>
          </a:ln>
        </p:spPr>
      </p:sp>
      <p:sp>
        <p:nvSpPr>
          <p:cNvPr id="29" name="axis_label_x_1_-4">
            <a:extLst>
              <a:ext uri="{FF2B5EF4-FFF2-40B4-BE49-F238E27FC236}">
                <a16:creationId xmlns:a16="http://schemas.microsoft.com/office/drawing/2014/main" id="{C1DAC7E6-B197-4D98-B317-005FC249E6CE}"/>
              </a:ext>
            </a:extLst>
          </p:cNvPr>
          <p:cNvSpPr>
            <a:spLocks noGrp="1"/>
          </p:cNvSpPr>
          <p:nvPr/>
        </p:nvSpPr>
        <p:spPr>
          <a:xfrm>
            <a:off x="693420" y="3648075"/>
            <a:ext cx="30480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ctr">
              <a:defRPr sz="1350" b="1" i="0">
                <a:ln w="6350">
                  <a:solidFill>
                    <a:srgbClr val="FFFFFF"/>
                  </a:solidFill>
                </a:ln>
                <a:solidFill>
                  <a:srgbClr val="262D32"/>
                </a:solidFill>
                <a:latin typeface="Calibri"/>
                <a:ea typeface="Calibri"/>
                <a:cs typeface="Calibri"/>
              </a:defRPr>
            </a:pPr>
            <a:r>
              <a:rPr sz="1350" b="1" i="0">
                <a:ln w="6350">
                  <a:solidFill>
                    <a:srgbClr val="FFFFFF"/>
                  </a:solidFill>
                </a:ln>
                <a:solidFill>
                  <a:srgbClr val="262D32"/>
                </a:solidFill>
                <a:latin typeface="Calibri"/>
                <a:ea typeface="Calibri"/>
                <a:cs typeface="Calibri"/>
              </a:rPr>
              <a:t>−4</a:t>
            </a:r>
          </a:p>
        </p:txBody>
      </p:sp>
      <p:sp>
        <p:nvSpPr>
          <p:cNvPr id="30" name="tick_x_-3_1">
            <a:extLst>
              <a:ext uri="{FF2B5EF4-FFF2-40B4-BE49-F238E27FC236}">
                <a16:creationId xmlns:a16="http://schemas.microsoft.com/office/drawing/2014/main" id="{0E4B82D4-7E65-423D-BEC5-7426CBAF5468}"/>
              </a:ext>
            </a:extLst>
          </p:cNvPr>
          <p:cNvSpPr>
            <a:spLocks noGrp="1"/>
          </p:cNvSpPr>
          <p:nvPr/>
        </p:nvSpPr>
        <p:spPr>
          <a:xfrm>
            <a:off x="1205865" y="3548063"/>
            <a:ext cx="0" cy="66675"/>
          </a:xfrm>
          <a:prstGeom prst="line">
            <a:avLst/>
          </a:prstGeom>
          <a:noFill/>
          <a:ln w="12383">
            <a:solidFill>
              <a:srgbClr val="18252D"/>
            </a:solidFill>
          </a:ln>
        </p:spPr>
      </p:sp>
      <p:sp>
        <p:nvSpPr>
          <p:cNvPr id="31" name="axis_label_x_1_-3">
            <a:extLst>
              <a:ext uri="{FF2B5EF4-FFF2-40B4-BE49-F238E27FC236}">
                <a16:creationId xmlns:a16="http://schemas.microsoft.com/office/drawing/2014/main" id="{E8483AA2-9B52-4E0E-8FBD-8AC299A29FDB}"/>
              </a:ext>
            </a:extLst>
          </p:cNvPr>
          <p:cNvSpPr>
            <a:spLocks noGrp="1"/>
          </p:cNvSpPr>
          <p:nvPr/>
        </p:nvSpPr>
        <p:spPr>
          <a:xfrm>
            <a:off x="1053465" y="3648075"/>
            <a:ext cx="30480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ctr">
              <a:defRPr sz="1350" b="1" i="0">
                <a:ln w="6350">
                  <a:solidFill>
                    <a:srgbClr val="FFFFFF"/>
                  </a:solidFill>
                </a:ln>
                <a:solidFill>
                  <a:srgbClr val="262D32"/>
                </a:solidFill>
                <a:latin typeface="Calibri"/>
                <a:ea typeface="Calibri"/>
                <a:cs typeface="Calibri"/>
              </a:defRPr>
            </a:pPr>
            <a:r>
              <a:rPr sz="1350" b="1" i="0">
                <a:ln w="6350">
                  <a:solidFill>
                    <a:srgbClr val="FFFFFF"/>
                  </a:solidFill>
                </a:ln>
                <a:solidFill>
                  <a:srgbClr val="262D32"/>
                </a:solidFill>
                <a:latin typeface="Calibri"/>
                <a:ea typeface="Calibri"/>
                <a:cs typeface="Calibri"/>
              </a:rPr>
              <a:t>−3</a:t>
            </a:r>
          </a:p>
        </p:txBody>
      </p:sp>
      <p:sp>
        <p:nvSpPr>
          <p:cNvPr id="32" name="tick_x_-2_1">
            <a:extLst>
              <a:ext uri="{FF2B5EF4-FFF2-40B4-BE49-F238E27FC236}">
                <a16:creationId xmlns:a16="http://schemas.microsoft.com/office/drawing/2014/main" id="{DEB6733D-D41D-445E-834C-BA07A536C98C}"/>
              </a:ext>
            </a:extLst>
          </p:cNvPr>
          <p:cNvSpPr>
            <a:spLocks noGrp="1"/>
          </p:cNvSpPr>
          <p:nvPr/>
        </p:nvSpPr>
        <p:spPr>
          <a:xfrm>
            <a:off x="1565910" y="3548063"/>
            <a:ext cx="0" cy="66675"/>
          </a:xfrm>
          <a:prstGeom prst="line">
            <a:avLst/>
          </a:prstGeom>
          <a:noFill/>
          <a:ln w="12383">
            <a:solidFill>
              <a:srgbClr val="18252D"/>
            </a:solidFill>
          </a:ln>
        </p:spPr>
      </p:sp>
      <p:sp>
        <p:nvSpPr>
          <p:cNvPr id="33" name="axis_label_x_1_-2">
            <a:extLst>
              <a:ext uri="{FF2B5EF4-FFF2-40B4-BE49-F238E27FC236}">
                <a16:creationId xmlns:a16="http://schemas.microsoft.com/office/drawing/2014/main" id="{B671EE73-CA3C-4DA1-9EC4-838B31A6C5E9}"/>
              </a:ext>
            </a:extLst>
          </p:cNvPr>
          <p:cNvSpPr>
            <a:spLocks noGrp="1"/>
          </p:cNvSpPr>
          <p:nvPr/>
        </p:nvSpPr>
        <p:spPr>
          <a:xfrm>
            <a:off x="1413510" y="3648075"/>
            <a:ext cx="30480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ctr">
              <a:defRPr sz="1350" b="1" i="0">
                <a:ln w="6350">
                  <a:solidFill>
                    <a:srgbClr val="FFFFFF"/>
                  </a:solidFill>
                </a:ln>
                <a:solidFill>
                  <a:srgbClr val="262D32"/>
                </a:solidFill>
                <a:latin typeface="Calibri"/>
                <a:ea typeface="Calibri"/>
                <a:cs typeface="Calibri"/>
              </a:defRPr>
            </a:pPr>
            <a:r>
              <a:rPr sz="1350" b="1" i="0">
                <a:ln w="6350">
                  <a:solidFill>
                    <a:srgbClr val="FFFFFF"/>
                  </a:solidFill>
                </a:ln>
                <a:solidFill>
                  <a:srgbClr val="262D32"/>
                </a:solidFill>
                <a:latin typeface="Calibri"/>
                <a:ea typeface="Calibri"/>
                <a:cs typeface="Calibri"/>
              </a:rPr>
              <a:t>−2</a:t>
            </a:r>
          </a:p>
        </p:txBody>
      </p:sp>
      <p:sp>
        <p:nvSpPr>
          <p:cNvPr id="34" name="tick_x_-1_1">
            <a:extLst>
              <a:ext uri="{FF2B5EF4-FFF2-40B4-BE49-F238E27FC236}">
                <a16:creationId xmlns:a16="http://schemas.microsoft.com/office/drawing/2014/main" id="{D01D2955-43AE-4F90-AD3A-5D7D02F10E89}"/>
              </a:ext>
            </a:extLst>
          </p:cNvPr>
          <p:cNvSpPr>
            <a:spLocks noGrp="1"/>
          </p:cNvSpPr>
          <p:nvPr/>
        </p:nvSpPr>
        <p:spPr>
          <a:xfrm>
            <a:off x="1925955" y="3548063"/>
            <a:ext cx="0" cy="66675"/>
          </a:xfrm>
          <a:prstGeom prst="line">
            <a:avLst/>
          </a:prstGeom>
          <a:noFill/>
          <a:ln w="12383">
            <a:solidFill>
              <a:srgbClr val="18252D"/>
            </a:solidFill>
          </a:ln>
        </p:spPr>
      </p:sp>
      <p:sp>
        <p:nvSpPr>
          <p:cNvPr id="35" name="axis_label_x_1_-1">
            <a:extLst>
              <a:ext uri="{FF2B5EF4-FFF2-40B4-BE49-F238E27FC236}">
                <a16:creationId xmlns:a16="http://schemas.microsoft.com/office/drawing/2014/main" id="{A9553CBB-F78C-4FAE-8BE4-9D7B522CFCC2}"/>
              </a:ext>
            </a:extLst>
          </p:cNvPr>
          <p:cNvSpPr>
            <a:spLocks noGrp="1"/>
          </p:cNvSpPr>
          <p:nvPr/>
        </p:nvSpPr>
        <p:spPr>
          <a:xfrm>
            <a:off x="1773555" y="3648075"/>
            <a:ext cx="30480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ctr">
              <a:defRPr sz="1350" b="1" i="0">
                <a:ln w="6350">
                  <a:solidFill>
                    <a:srgbClr val="FFFFFF"/>
                  </a:solidFill>
                </a:ln>
                <a:solidFill>
                  <a:srgbClr val="262D32"/>
                </a:solidFill>
                <a:latin typeface="Calibri"/>
                <a:ea typeface="Calibri"/>
                <a:cs typeface="Calibri"/>
              </a:defRPr>
            </a:pPr>
            <a:r>
              <a:rPr sz="1350" b="1" i="0">
                <a:ln w="6350">
                  <a:solidFill>
                    <a:srgbClr val="FFFFFF"/>
                  </a:solidFill>
                </a:ln>
                <a:solidFill>
                  <a:srgbClr val="262D32"/>
                </a:solidFill>
                <a:latin typeface="Calibri"/>
                <a:ea typeface="Calibri"/>
                <a:cs typeface="Calibri"/>
              </a:rPr>
              <a:t>−1</a:t>
            </a:r>
          </a:p>
        </p:txBody>
      </p:sp>
      <p:sp>
        <p:nvSpPr>
          <p:cNvPr id="36" name="tick_x_1_1">
            <a:extLst>
              <a:ext uri="{FF2B5EF4-FFF2-40B4-BE49-F238E27FC236}">
                <a16:creationId xmlns:a16="http://schemas.microsoft.com/office/drawing/2014/main" id="{9A155864-2182-4A0A-92B7-F083C8D80592}"/>
              </a:ext>
            </a:extLst>
          </p:cNvPr>
          <p:cNvSpPr>
            <a:spLocks noGrp="1"/>
          </p:cNvSpPr>
          <p:nvPr/>
        </p:nvSpPr>
        <p:spPr>
          <a:xfrm>
            <a:off x="2646045" y="3548063"/>
            <a:ext cx="0" cy="66675"/>
          </a:xfrm>
          <a:prstGeom prst="line">
            <a:avLst/>
          </a:prstGeom>
          <a:noFill/>
          <a:ln w="12383">
            <a:solidFill>
              <a:srgbClr val="18252D"/>
            </a:solidFill>
          </a:ln>
        </p:spPr>
      </p:sp>
      <p:sp>
        <p:nvSpPr>
          <p:cNvPr id="37" name="axis_label_x_1_1">
            <a:extLst>
              <a:ext uri="{FF2B5EF4-FFF2-40B4-BE49-F238E27FC236}">
                <a16:creationId xmlns:a16="http://schemas.microsoft.com/office/drawing/2014/main" id="{F6CDC099-A22F-4F8A-A846-BC692E76A3BC}"/>
              </a:ext>
            </a:extLst>
          </p:cNvPr>
          <p:cNvSpPr>
            <a:spLocks noGrp="1"/>
          </p:cNvSpPr>
          <p:nvPr/>
        </p:nvSpPr>
        <p:spPr>
          <a:xfrm>
            <a:off x="2493645" y="3648075"/>
            <a:ext cx="30480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ctr">
              <a:defRPr sz="1350" b="1" i="0">
                <a:ln w="6350">
                  <a:solidFill>
                    <a:srgbClr val="FFFFFF"/>
                  </a:solidFill>
                </a:ln>
                <a:solidFill>
                  <a:srgbClr val="262D32"/>
                </a:solidFill>
                <a:latin typeface="Calibri"/>
                <a:ea typeface="Calibri"/>
                <a:cs typeface="Calibri"/>
              </a:defRPr>
            </a:pPr>
            <a:r>
              <a:rPr sz="1350" b="1" i="0">
                <a:ln w="6350">
                  <a:solidFill>
                    <a:srgbClr val="FFFFFF"/>
                  </a:solidFill>
                </a:ln>
                <a:solidFill>
                  <a:srgbClr val="262D32"/>
                </a:solidFill>
                <a:latin typeface="Calibri"/>
                <a:ea typeface="Calibri"/>
                <a:cs typeface="Calibri"/>
              </a:rPr>
              <a:t>1</a:t>
            </a:r>
          </a:p>
        </p:txBody>
      </p:sp>
      <p:sp>
        <p:nvSpPr>
          <p:cNvPr id="38" name="tick_x_2_1">
            <a:extLst>
              <a:ext uri="{FF2B5EF4-FFF2-40B4-BE49-F238E27FC236}">
                <a16:creationId xmlns:a16="http://schemas.microsoft.com/office/drawing/2014/main" id="{61EE61E5-731D-4AE2-9265-160D37C6EBFB}"/>
              </a:ext>
            </a:extLst>
          </p:cNvPr>
          <p:cNvSpPr>
            <a:spLocks noGrp="1"/>
          </p:cNvSpPr>
          <p:nvPr/>
        </p:nvSpPr>
        <p:spPr>
          <a:xfrm>
            <a:off x="3006090" y="3548063"/>
            <a:ext cx="0" cy="66675"/>
          </a:xfrm>
          <a:prstGeom prst="line">
            <a:avLst/>
          </a:prstGeom>
          <a:noFill/>
          <a:ln w="12383">
            <a:solidFill>
              <a:srgbClr val="18252D"/>
            </a:solidFill>
          </a:ln>
        </p:spPr>
      </p:sp>
      <p:sp>
        <p:nvSpPr>
          <p:cNvPr id="39" name="axis_label_x_1_2">
            <a:extLst>
              <a:ext uri="{FF2B5EF4-FFF2-40B4-BE49-F238E27FC236}">
                <a16:creationId xmlns:a16="http://schemas.microsoft.com/office/drawing/2014/main" id="{DB1A00D2-FE4C-4912-9C53-FD2A6EA1F683}"/>
              </a:ext>
            </a:extLst>
          </p:cNvPr>
          <p:cNvSpPr>
            <a:spLocks noGrp="1"/>
          </p:cNvSpPr>
          <p:nvPr/>
        </p:nvSpPr>
        <p:spPr>
          <a:xfrm>
            <a:off x="2853690" y="3648075"/>
            <a:ext cx="30480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ctr">
              <a:defRPr sz="1350" b="1" i="0">
                <a:ln w="6350">
                  <a:solidFill>
                    <a:srgbClr val="FFFFFF"/>
                  </a:solidFill>
                </a:ln>
                <a:solidFill>
                  <a:srgbClr val="262D32"/>
                </a:solidFill>
                <a:latin typeface="Calibri"/>
                <a:ea typeface="Calibri"/>
                <a:cs typeface="Calibri"/>
              </a:defRPr>
            </a:pPr>
            <a:r>
              <a:rPr sz="1350" b="1" i="0">
                <a:ln w="6350">
                  <a:solidFill>
                    <a:srgbClr val="FFFFFF"/>
                  </a:solidFill>
                </a:ln>
                <a:solidFill>
                  <a:srgbClr val="262D32"/>
                </a:solidFill>
                <a:latin typeface="Calibri"/>
                <a:ea typeface="Calibri"/>
                <a:cs typeface="Calibri"/>
              </a:rPr>
              <a:t>2</a:t>
            </a:r>
          </a:p>
        </p:txBody>
      </p:sp>
      <p:sp>
        <p:nvSpPr>
          <p:cNvPr id="40" name="tick_x_3_1">
            <a:extLst>
              <a:ext uri="{FF2B5EF4-FFF2-40B4-BE49-F238E27FC236}">
                <a16:creationId xmlns:a16="http://schemas.microsoft.com/office/drawing/2014/main" id="{383A1082-BAA1-4E5D-9F78-52A3C2F76B61}"/>
              </a:ext>
            </a:extLst>
          </p:cNvPr>
          <p:cNvSpPr>
            <a:spLocks noGrp="1"/>
          </p:cNvSpPr>
          <p:nvPr/>
        </p:nvSpPr>
        <p:spPr>
          <a:xfrm>
            <a:off x="3366135" y="3548063"/>
            <a:ext cx="0" cy="66675"/>
          </a:xfrm>
          <a:prstGeom prst="line">
            <a:avLst/>
          </a:prstGeom>
          <a:noFill/>
          <a:ln w="12383">
            <a:solidFill>
              <a:srgbClr val="18252D"/>
            </a:solidFill>
          </a:ln>
        </p:spPr>
      </p:sp>
      <p:sp>
        <p:nvSpPr>
          <p:cNvPr id="41" name="axis_label_x_1_3">
            <a:extLst>
              <a:ext uri="{FF2B5EF4-FFF2-40B4-BE49-F238E27FC236}">
                <a16:creationId xmlns:a16="http://schemas.microsoft.com/office/drawing/2014/main" id="{531E932B-ADE8-40A7-BD48-D8520836F76F}"/>
              </a:ext>
            </a:extLst>
          </p:cNvPr>
          <p:cNvSpPr>
            <a:spLocks noGrp="1"/>
          </p:cNvSpPr>
          <p:nvPr/>
        </p:nvSpPr>
        <p:spPr>
          <a:xfrm>
            <a:off x="3213735" y="3648075"/>
            <a:ext cx="30480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ctr">
              <a:defRPr sz="1350" b="1" i="0">
                <a:ln w="6350">
                  <a:solidFill>
                    <a:srgbClr val="FFFFFF"/>
                  </a:solidFill>
                </a:ln>
                <a:solidFill>
                  <a:srgbClr val="262D32"/>
                </a:solidFill>
                <a:latin typeface="Calibri"/>
                <a:ea typeface="Calibri"/>
                <a:cs typeface="Calibri"/>
              </a:defRPr>
            </a:pPr>
            <a:r>
              <a:rPr sz="1350" b="1" i="0">
                <a:ln w="6350">
                  <a:solidFill>
                    <a:srgbClr val="FFFFFF"/>
                  </a:solidFill>
                </a:ln>
                <a:solidFill>
                  <a:srgbClr val="262D32"/>
                </a:solidFill>
                <a:latin typeface="Calibri"/>
                <a:ea typeface="Calibri"/>
                <a:cs typeface="Calibri"/>
              </a:rPr>
              <a:t>3</a:t>
            </a:r>
          </a:p>
        </p:txBody>
      </p:sp>
      <p:sp>
        <p:nvSpPr>
          <p:cNvPr id="42" name="tick_x_4_1">
            <a:extLst>
              <a:ext uri="{FF2B5EF4-FFF2-40B4-BE49-F238E27FC236}">
                <a16:creationId xmlns:a16="http://schemas.microsoft.com/office/drawing/2014/main" id="{820386D4-8FF6-4098-A761-63559F9E5EF3}"/>
              </a:ext>
            </a:extLst>
          </p:cNvPr>
          <p:cNvSpPr>
            <a:spLocks noGrp="1"/>
          </p:cNvSpPr>
          <p:nvPr/>
        </p:nvSpPr>
        <p:spPr>
          <a:xfrm>
            <a:off x="3726180" y="3548063"/>
            <a:ext cx="0" cy="66675"/>
          </a:xfrm>
          <a:prstGeom prst="line">
            <a:avLst/>
          </a:prstGeom>
          <a:noFill/>
          <a:ln w="12383">
            <a:solidFill>
              <a:srgbClr val="18252D"/>
            </a:solidFill>
          </a:ln>
        </p:spPr>
      </p:sp>
      <p:sp>
        <p:nvSpPr>
          <p:cNvPr id="43" name="axis_label_x_1_4">
            <a:extLst>
              <a:ext uri="{FF2B5EF4-FFF2-40B4-BE49-F238E27FC236}">
                <a16:creationId xmlns:a16="http://schemas.microsoft.com/office/drawing/2014/main" id="{E994DD23-DB59-4A5E-9B2F-9D69D7ED48DA}"/>
              </a:ext>
            </a:extLst>
          </p:cNvPr>
          <p:cNvSpPr>
            <a:spLocks noGrp="1"/>
          </p:cNvSpPr>
          <p:nvPr/>
        </p:nvSpPr>
        <p:spPr>
          <a:xfrm>
            <a:off x="3573780" y="3648075"/>
            <a:ext cx="30480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ctr">
              <a:defRPr sz="1350" b="1" i="0">
                <a:ln w="6350">
                  <a:solidFill>
                    <a:srgbClr val="FFFFFF"/>
                  </a:solidFill>
                </a:ln>
                <a:solidFill>
                  <a:srgbClr val="262D32"/>
                </a:solidFill>
                <a:latin typeface="Calibri"/>
                <a:ea typeface="Calibri"/>
                <a:cs typeface="Calibri"/>
              </a:defRPr>
            </a:pPr>
            <a:r>
              <a:rPr sz="1350" b="1" i="0">
                <a:ln w="6350">
                  <a:solidFill>
                    <a:srgbClr val="FFFFFF"/>
                  </a:solidFill>
                </a:ln>
                <a:solidFill>
                  <a:srgbClr val="262D32"/>
                </a:solidFill>
                <a:latin typeface="Calibri"/>
                <a:ea typeface="Calibri"/>
                <a:cs typeface="Calibri"/>
              </a:rPr>
              <a:t>4</a:t>
            </a:r>
          </a:p>
        </p:txBody>
      </p:sp>
      <p:sp>
        <p:nvSpPr>
          <p:cNvPr id="44" name="tick_y_-4_1">
            <a:extLst>
              <a:ext uri="{FF2B5EF4-FFF2-40B4-BE49-F238E27FC236}">
                <a16:creationId xmlns:a16="http://schemas.microsoft.com/office/drawing/2014/main" id="{812474A3-FFE8-4BA6-A9ED-AED770617A5F}"/>
              </a:ext>
            </a:extLst>
          </p:cNvPr>
          <p:cNvSpPr>
            <a:spLocks noGrp="1"/>
          </p:cNvSpPr>
          <p:nvPr/>
        </p:nvSpPr>
        <p:spPr>
          <a:xfrm>
            <a:off x="2252663" y="5021580"/>
            <a:ext cx="66675" cy="0"/>
          </a:xfrm>
          <a:prstGeom prst="line">
            <a:avLst/>
          </a:prstGeom>
          <a:noFill/>
          <a:ln w="12383">
            <a:solidFill>
              <a:srgbClr val="18252D"/>
            </a:solidFill>
          </a:ln>
        </p:spPr>
      </p:sp>
      <p:sp>
        <p:nvSpPr>
          <p:cNvPr id="45" name="axis_label_y_1_-4">
            <a:extLst>
              <a:ext uri="{FF2B5EF4-FFF2-40B4-BE49-F238E27FC236}">
                <a16:creationId xmlns:a16="http://schemas.microsoft.com/office/drawing/2014/main" id="{B06954E2-B0BF-403E-B3DE-EB2C561B4046}"/>
              </a:ext>
            </a:extLst>
          </p:cNvPr>
          <p:cNvSpPr>
            <a:spLocks noGrp="1"/>
          </p:cNvSpPr>
          <p:nvPr/>
        </p:nvSpPr>
        <p:spPr>
          <a:xfrm>
            <a:off x="1952625" y="4907280"/>
            <a:ext cx="24765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defRPr sz="1350" b="1" i="0">
                <a:ln w="6350">
                  <a:solidFill>
                    <a:srgbClr val="FFFFFF"/>
                  </a:solidFill>
                </a:ln>
                <a:solidFill>
                  <a:srgbClr val="262D32"/>
                </a:solidFill>
                <a:latin typeface="Calibri"/>
                <a:ea typeface="Calibri"/>
                <a:cs typeface="Calibri"/>
              </a:defRPr>
            </a:pPr>
            <a:r>
              <a:rPr sz="1350" b="1" i="0">
                <a:ln w="6350">
                  <a:solidFill>
                    <a:srgbClr val="FFFFFF"/>
                  </a:solidFill>
                </a:ln>
                <a:solidFill>
                  <a:srgbClr val="262D32"/>
                </a:solidFill>
                <a:latin typeface="Calibri"/>
                <a:ea typeface="Calibri"/>
                <a:cs typeface="Calibri"/>
              </a:rPr>
              <a:t>−4</a:t>
            </a:r>
          </a:p>
        </p:txBody>
      </p:sp>
      <p:sp>
        <p:nvSpPr>
          <p:cNvPr id="46" name="tick_y_-3_1">
            <a:extLst>
              <a:ext uri="{FF2B5EF4-FFF2-40B4-BE49-F238E27FC236}">
                <a16:creationId xmlns:a16="http://schemas.microsoft.com/office/drawing/2014/main" id="{976A4E1E-B732-4129-86BF-26C56B5C0BCE}"/>
              </a:ext>
            </a:extLst>
          </p:cNvPr>
          <p:cNvSpPr>
            <a:spLocks noGrp="1"/>
          </p:cNvSpPr>
          <p:nvPr/>
        </p:nvSpPr>
        <p:spPr>
          <a:xfrm>
            <a:off x="2252663" y="4661535"/>
            <a:ext cx="66675" cy="0"/>
          </a:xfrm>
          <a:prstGeom prst="line">
            <a:avLst/>
          </a:prstGeom>
          <a:noFill/>
          <a:ln w="12383">
            <a:solidFill>
              <a:srgbClr val="18252D"/>
            </a:solidFill>
          </a:ln>
        </p:spPr>
      </p:sp>
      <p:sp>
        <p:nvSpPr>
          <p:cNvPr id="47" name="axis_label_y_1_-3">
            <a:extLst>
              <a:ext uri="{FF2B5EF4-FFF2-40B4-BE49-F238E27FC236}">
                <a16:creationId xmlns:a16="http://schemas.microsoft.com/office/drawing/2014/main" id="{10EB60EA-B912-4D5E-876F-5DADBB8EDD53}"/>
              </a:ext>
            </a:extLst>
          </p:cNvPr>
          <p:cNvSpPr>
            <a:spLocks noGrp="1"/>
          </p:cNvSpPr>
          <p:nvPr/>
        </p:nvSpPr>
        <p:spPr>
          <a:xfrm>
            <a:off x="1952625" y="4547235"/>
            <a:ext cx="24765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defRPr sz="1350" b="1" i="0">
                <a:ln w="6350">
                  <a:solidFill>
                    <a:srgbClr val="FFFFFF"/>
                  </a:solidFill>
                </a:ln>
                <a:solidFill>
                  <a:srgbClr val="262D32"/>
                </a:solidFill>
                <a:latin typeface="Calibri"/>
                <a:ea typeface="Calibri"/>
                <a:cs typeface="Calibri"/>
              </a:defRPr>
            </a:pPr>
            <a:r>
              <a:rPr sz="1350" b="1" i="0">
                <a:ln w="6350">
                  <a:solidFill>
                    <a:srgbClr val="FFFFFF"/>
                  </a:solidFill>
                </a:ln>
                <a:solidFill>
                  <a:srgbClr val="262D32"/>
                </a:solidFill>
                <a:latin typeface="Calibri"/>
                <a:ea typeface="Calibri"/>
                <a:cs typeface="Calibri"/>
              </a:rPr>
              <a:t>−3</a:t>
            </a:r>
          </a:p>
        </p:txBody>
      </p:sp>
      <p:sp>
        <p:nvSpPr>
          <p:cNvPr id="48" name="tick_y_-2_1">
            <a:extLst>
              <a:ext uri="{FF2B5EF4-FFF2-40B4-BE49-F238E27FC236}">
                <a16:creationId xmlns:a16="http://schemas.microsoft.com/office/drawing/2014/main" id="{66092380-C527-447D-9E6B-518A5A2A59CF}"/>
              </a:ext>
            </a:extLst>
          </p:cNvPr>
          <p:cNvSpPr>
            <a:spLocks noGrp="1"/>
          </p:cNvSpPr>
          <p:nvPr/>
        </p:nvSpPr>
        <p:spPr>
          <a:xfrm>
            <a:off x="2252663" y="4301490"/>
            <a:ext cx="66675" cy="0"/>
          </a:xfrm>
          <a:prstGeom prst="line">
            <a:avLst/>
          </a:prstGeom>
          <a:noFill/>
          <a:ln w="12383">
            <a:solidFill>
              <a:srgbClr val="18252D"/>
            </a:solidFill>
          </a:ln>
        </p:spPr>
      </p:sp>
      <p:sp>
        <p:nvSpPr>
          <p:cNvPr id="49" name="axis_label_y_1_-2">
            <a:extLst>
              <a:ext uri="{FF2B5EF4-FFF2-40B4-BE49-F238E27FC236}">
                <a16:creationId xmlns:a16="http://schemas.microsoft.com/office/drawing/2014/main" id="{73A7DCE0-14C0-4BC8-9940-B0CCEE59B5D6}"/>
              </a:ext>
            </a:extLst>
          </p:cNvPr>
          <p:cNvSpPr>
            <a:spLocks noGrp="1"/>
          </p:cNvSpPr>
          <p:nvPr/>
        </p:nvSpPr>
        <p:spPr>
          <a:xfrm>
            <a:off x="1952625" y="4187190"/>
            <a:ext cx="24765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defRPr sz="1350" b="1" i="0">
                <a:ln w="6350">
                  <a:solidFill>
                    <a:srgbClr val="FFFFFF"/>
                  </a:solidFill>
                </a:ln>
                <a:solidFill>
                  <a:srgbClr val="262D32"/>
                </a:solidFill>
                <a:latin typeface="Calibri"/>
                <a:ea typeface="Calibri"/>
                <a:cs typeface="Calibri"/>
              </a:defRPr>
            </a:pPr>
            <a:r>
              <a:rPr sz="1350" b="1" i="0">
                <a:ln w="6350">
                  <a:solidFill>
                    <a:srgbClr val="FFFFFF"/>
                  </a:solidFill>
                </a:ln>
                <a:solidFill>
                  <a:srgbClr val="262D32"/>
                </a:solidFill>
                <a:latin typeface="Calibri"/>
                <a:ea typeface="Calibri"/>
                <a:cs typeface="Calibri"/>
              </a:rPr>
              <a:t>−2</a:t>
            </a:r>
          </a:p>
        </p:txBody>
      </p:sp>
      <p:sp>
        <p:nvSpPr>
          <p:cNvPr id="50" name="tick_y_-1_1">
            <a:extLst>
              <a:ext uri="{FF2B5EF4-FFF2-40B4-BE49-F238E27FC236}">
                <a16:creationId xmlns:a16="http://schemas.microsoft.com/office/drawing/2014/main" id="{F08494C6-228E-4F60-B256-747B3A35EA67}"/>
              </a:ext>
            </a:extLst>
          </p:cNvPr>
          <p:cNvSpPr>
            <a:spLocks noGrp="1"/>
          </p:cNvSpPr>
          <p:nvPr/>
        </p:nvSpPr>
        <p:spPr>
          <a:xfrm>
            <a:off x="2252663" y="3941445"/>
            <a:ext cx="66675" cy="0"/>
          </a:xfrm>
          <a:prstGeom prst="line">
            <a:avLst/>
          </a:prstGeom>
          <a:noFill/>
          <a:ln w="12383">
            <a:solidFill>
              <a:srgbClr val="18252D"/>
            </a:solidFill>
          </a:ln>
        </p:spPr>
      </p:sp>
      <p:sp>
        <p:nvSpPr>
          <p:cNvPr id="51" name="axis_label_y_1_-1">
            <a:extLst>
              <a:ext uri="{FF2B5EF4-FFF2-40B4-BE49-F238E27FC236}">
                <a16:creationId xmlns:a16="http://schemas.microsoft.com/office/drawing/2014/main" id="{47596508-9C3F-4431-BF76-3EF60AF3C47B}"/>
              </a:ext>
            </a:extLst>
          </p:cNvPr>
          <p:cNvSpPr>
            <a:spLocks noGrp="1"/>
          </p:cNvSpPr>
          <p:nvPr/>
        </p:nvSpPr>
        <p:spPr>
          <a:xfrm>
            <a:off x="1952625" y="3827145"/>
            <a:ext cx="24765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defRPr sz="1350" b="1" i="0">
                <a:ln w="6350">
                  <a:solidFill>
                    <a:srgbClr val="FFFFFF"/>
                  </a:solidFill>
                </a:ln>
                <a:solidFill>
                  <a:srgbClr val="262D32"/>
                </a:solidFill>
                <a:latin typeface="Calibri"/>
                <a:ea typeface="Calibri"/>
                <a:cs typeface="Calibri"/>
              </a:defRPr>
            </a:pPr>
            <a:r>
              <a:rPr sz="1350" b="1" i="0">
                <a:ln w="6350">
                  <a:solidFill>
                    <a:srgbClr val="FFFFFF"/>
                  </a:solidFill>
                </a:ln>
                <a:solidFill>
                  <a:srgbClr val="262D32"/>
                </a:solidFill>
                <a:latin typeface="Calibri"/>
                <a:ea typeface="Calibri"/>
                <a:cs typeface="Calibri"/>
              </a:rPr>
              <a:t>−1</a:t>
            </a:r>
          </a:p>
        </p:txBody>
      </p:sp>
      <p:sp>
        <p:nvSpPr>
          <p:cNvPr id="52" name="tick_y_1_1">
            <a:extLst>
              <a:ext uri="{FF2B5EF4-FFF2-40B4-BE49-F238E27FC236}">
                <a16:creationId xmlns:a16="http://schemas.microsoft.com/office/drawing/2014/main" id="{7E984E3A-C516-4442-96D6-62D2E5B634E4}"/>
              </a:ext>
            </a:extLst>
          </p:cNvPr>
          <p:cNvSpPr>
            <a:spLocks noGrp="1"/>
          </p:cNvSpPr>
          <p:nvPr/>
        </p:nvSpPr>
        <p:spPr>
          <a:xfrm>
            <a:off x="2252663" y="3221355"/>
            <a:ext cx="66675" cy="0"/>
          </a:xfrm>
          <a:prstGeom prst="line">
            <a:avLst/>
          </a:prstGeom>
          <a:noFill/>
          <a:ln w="12383">
            <a:solidFill>
              <a:srgbClr val="18252D"/>
            </a:solidFill>
          </a:ln>
        </p:spPr>
      </p:sp>
      <p:sp>
        <p:nvSpPr>
          <p:cNvPr id="53" name="axis_label_y_1_1">
            <a:extLst>
              <a:ext uri="{FF2B5EF4-FFF2-40B4-BE49-F238E27FC236}">
                <a16:creationId xmlns:a16="http://schemas.microsoft.com/office/drawing/2014/main" id="{3991CE93-426D-4F99-B700-210F66CB7348}"/>
              </a:ext>
            </a:extLst>
          </p:cNvPr>
          <p:cNvSpPr>
            <a:spLocks noGrp="1"/>
          </p:cNvSpPr>
          <p:nvPr/>
        </p:nvSpPr>
        <p:spPr>
          <a:xfrm>
            <a:off x="1952625" y="3107055"/>
            <a:ext cx="24765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defRPr sz="1350" b="1" i="0">
                <a:ln w="6350">
                  <a:solidFill>
                    <a:srgbClr val="FFFFFF"/>
                  </a:solidFill>
                </a:ln>
                <a:solidFill>
                  <a:srgbClr val="262D32"/>
                </a:solidFill>
                <a:latin typeface="Calibri"/>
                <a:ea typeface="Calibri"/>
                <a:cs typeface="Calibri"/>
              </a:defRPr>
            </a:pPr>
            <a:r>
              <a:rPr sz="1350" b="1" i="0">
                <a:ln w="6350">
                  <a:solidFill>
                    <a:srgbClr val="FFFFFF"/>
                  </a:solidFill>
                </a:ln>
                <a:solidFill>
                  <a:srgbClr val="262D32"/>
                </a:solidFill>
                <a:latin typeface="Calibri"/>
                <a:ea typeface="Calibri"/>
                <a:cs typeface="Calibri"/>
              </a:rPr>
              <a:t>1</a:t>
            </a:r>
          </a:p>
        </p:txBody>
      </p:sp>
      <p:sp>
        <p:nvSpPr>
          <p:cNvPr id="54" name="tick_y_2_1">
            <a:extLst>
              <a:ext uri="{FF2B5EF4-FFF2-40B4-BE49-F238E27FC236}">
                <a16:creationId xmlns:a16="http://schemas.microsoft.com/office/drawing/2014/main" id="{A3060F64-64F5-49A5-903A-B2C3078C0C71}"/>
              </a:ext>
            </a:extLst>
          </p:cNvPr>
          <p:cNvSpPr>
            <a:spLocks noGrp="1"/>
          </p:cNvSpPr>
          <p:nvPr/>
        </p:nvSpPr>
        <p:spPr>
          <a:xfrm>
            <a:off x="2252663" y="2861310"/>
            <a:ext cx="66675" cy="0"/>
          </a:xfrm>
          <a:prstGeom prst="line">
            <a:avLst/>
          </a:prstGeom>
          <a:noFill/>
          <a:ln w="12383">
            <a:solidFill>
              <a:srgbClr val="18252D"/>
            </a:solidFill>
          </a:ln>
        </p:spPr>
      </p:sp>
      <p:sp>
        <p:nvSpPr>
          <p:cNvPr id="55" name="axis_label_y_1_2">
            <a:extLst>
              <a:ext uri="{FF2B5EF4-FFF2-40B4-BE49-F238E27FC236}">
                <a16:creationId xmlns:a16="http://schemas.microsoft.com/office/drawing/2014/main" id="{174F37CB-2B28-4C37-BBE6-1E4C44B17142}"/>
              </a:ext>
            </a:extLst>
          </p:cNvPr>
          <p:cNvSpPr>
            <a:spLocks noGrp="1"/>
          </p:cNvSpPr>
          <p:nvPr/>
        </p:nvSpPr>
        <p:spPr>
          <a:xfrm>
            <a:off x="1952625" y="2747010"/>
            <a:ext cx="24765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defRPr sz="1350" b="1" i="0">
                <a:ln w="6350">
                  <a:solidFill>
                    <a:srgbClr val="FFFFFF"/>
                  </a:solidFill>
                </a:ln>
                <a:solidFill>
                  <a:srgbClr val="262D32"/>
                </a:solidFill>
                <a:latin typeface="Calibri"/>
                <a:ea typeface="Calibri"/>
                <a:cs typeface="Calibri"/>
              </a:defRPr>
            </a:pPr>
            <a:r>
              <a:rPr sz="1350" b="1" i="0">
                <a:ln w="6350">
                  <a:solidFill>
                    <a:srgbClr val="FFFFFF"/>
                  </a:solidFill>
                </a:ln>
                <a:solidFill>
                  <a:srgbClr val="262D32"/>
                </a:solidFill>
                <a:latin typeface="Calibri"/>
                <a:ea typeface="Calibri"/>
                <a:cs typeface="Calibri"/>
              </a:rPr>
              <a:t>2</a:t>
            </a:r>
          </a:p>
        </p:txBody>
      </p:sp>
      <p:sp>
        <p:nvSpPr>
          <p:cNvPr id="56" name="tick_y_3_1">
            <a:extLst>
              <a:ext uri="{FF2B5EF4-FFF2-40B4-BE49-F238E27FC236}">
                <a16:creationId xmlns:a16="http://schemas.microsoft.com/office/drawing/2014/main" id="{659013DE-55FC-4863-9CB7-1A1608A40840}"/>
              </a:ext>
            </a:extLst>
          </p:cNvPr>
          <p:cNvSpPr>
            <a:spLocks noGrp="1"/>
          </p:cNvSpPr>
          <p:nvPr/>
        </p:nvSpPr>
        <p:spPr>
          <a:xfrm>
            <a:off x="2252663" y="2501265"/>
            <a:ext cx="66675" cy="0"/>
          </a:xfrm>
          <a:prstGeom prst="line">
            <a:avLst/>
          </a:prstGeom>
          <a:noFill/>
          <a:ln w="12383">
            <a:solidFill>
              <a:srgbClr val="18252D"/>
            </a:solidFill>
          </a:ln>
        </p:spPr>
      </p:sp>
      <p:sp>
        <p:nvSpPr>
          <p:cNvPr id="57" name="axis_label_y_1_3">
            <a:extLst>
              <a:ext uri="{FF2B5EF4-FFF2-40B4-BE49-F238E27FC236}">
                <a16:creationId xmlns:a16="http://schemas.microsoft.com/office/drawing/2014/main" id="{F31A6DFD-2A5E-4F9E-8CF9-4F4EA80DBD26}"/>
              </a:ext>
            </a:extLst>
          </p:cNvPr>
          <p:cNvSpPr>
            <a:spLocks noGrp="1"/>
          </p:cNvSpPr>
          <p:nvPr/>
        </p:nvSpPr>
        <p:spPr>
          <a:xfrm>
            <a:off x="1952625" y="2386965"/>
            <a:ext cx="24765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defRPr sz="1350" b="1" i="0">
                <a:ln w="6350">
                  <a:solidFill>
                    <a:srgbClr val="FFFFFF"/>
                  </a:solidFill>
                </a:ln>
                <a:solidFill>
                  <a:srgbClr val="262D32"/>
                </a:solidFill>
                <a:latin typeface="Calibri"/>
                <a:ea typeface="Calibri"/>
                <a:cs typeface="Calibri"/>
              </a:defRPr>
            </a:pPr>
            <a:r>
              <a:rPr sz="1350" b="1" i="0">
                <a:ln w="6350">
                  <a:solidFill>
                    <a:srgbClr val="FFFFFF"/>
                  </a:solidFill>
                </a:ln>
                <a:solidFill>
                  <a:srgbClr val="262D32"/>
                </a:solidFill>
                <a:latin typeface="Calibri"/>
                <a:ea typeface="Calibri"/>
                <a:cs typeface="Calibri"/>
              </a:rPr>
              <a:t>3</a:t>
            </a:r>
          </a:p>
        </p:txBody>
      </p:sp>
      <p:sp>
        <p:nvSpPr>
          <p:cNvPr id="58" name="tick_y_4_1">
            <a:extLst>
              <a:ext uri="{FF2B5EF4-FFF2-40B4-BE49-F238E27FC236}">
                <a16:creationId xmlns:a16="http://schemas.microsoft.com/office/drawing/2014/main" id="{8C2DB2CD-827A-4E1C-88AE-68E2AA9D28BC}"/>
              </a:ext>
            </a:extLst>
          </p:cNvPr>
          <p:cNvSpPr>
            <a:spLocks noGrp="1"/>
          </p:cNvSpPr>
          <p:nvPr/>
        </p:nvSpPr>
        <p:spPr>
          <a:xfrm>
            <a:off x="2252663" y="2141220"/>
            <a:ext cx="66675" cy="0"/>
          </a:xfrm>
          <a:prstGeom prst="line">
            <a:avLst/>
          </a:prstGeom>
          <a:noFill/>
          <a:ln w="12383">
            <a:solidFill>
              <a:srgbClr val="18252D"/>
            </a:solidFill>
          </a:ln>
        </p:spPr>
      </p:sp>
      <p:sp>
        <p:nvSpPr>
          <p:cNvPr id="59" name="axis_label_y_1_4">
            <a:extLst>
              <a:ext uri="{FF2B5EF4-FFF2-40B4-BE49-F238E27FC236}">
                <a16:creationId xmlns:a16="http://schemas.microsoft.com/office/drawing/2014/main" id="{7161E492-4AEA-4183-83EF-76C72C497417}"/>
              </a:ext>
            </a:extLst>
          </p:cNvPr>
          <p:cNvSpPr>
            <a:spLocks noGrp="1"/>
          </p:cNvSpPr>
          <p:nvPr/>
        </p:nvSpPr>
        <p:spPr>
          <a:xfrm>
            <a:off x="1952625" y="2026920"/>
            <a:ext cx="24765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defRPr sz="1350" b="1" i="0">
                <a:ln w="6350">
                  <a:solidFill>
                    <a:srgbClr val="FFFFFF"/>
                  </a:solidFill>
                </a:ln>
                <a:solidFill>
                  <a:srgbClr val="262D32"/>
                </a:solidFill>
                <a:latin typeface="Calibri"/>
                <a:ea typeface="Calibri"/>
                <a:cs typeface="Calibri"/>
              </a:defRPr>
            </a:pPr>
            <a:r>
              <a:rPr sz="1350" b="1" i="0">
                <a:ln w="6350">
                  <a:solidFill>
                    <a:srgbClr val="FFFFFF"/>
                  </a:solidFill>
                </a:ln>
                <a:solidFill>
                  <a:srgbClr val="262D32"/>
                </a:solidFill>
                <a:latin typeface="Calibri"/>
                <a:ea typeface="Calibri"/>
                <a:cs typeface="Calibri"/>
              </a:rPr>
              <a:t>4</a:t>
            </a:r>
          </a:p>
        </p:txBody>
      </p:sp>
      <p:sp>
        <p:nvSpPr>
          <p:cNvPr id="60" name="text_4">
            <a:extLst>
              <a:ext uri="{FF2B5EF4-FFF2-40B4-BE49-F238E27FC236}">
                <a16:creationId xmlns:a16="http://schemas.microsoft.com/office/drawing/2014/main" id="{98D293E4-17C1-4F63-8D62-8ADBFA0C6C5D}"/>
              </a:ext>
            </a:extLst>
          </p:cNvPr>
          <p:cNvSpPr>
            <a:spLocks noGrp="1"/>
          </p:cNvSpPr>
          <p:nvPr/>
        </p:nvSpPr>
        <p:spPr>
          <a:xfrm>
            <a:off x="3840480" y="3438525"/>
            <a:ext cx="247650" cy="285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800" b="0" i="1">
                <a:solidFill>
                  <a:srgbClr val="262D32"/>
                </a:solidFill>
                <a:latin typeface="Calibri"/>
                <a:ea typeface="Calibri"/>
                <a:cs typeface="Calibri"/>
              </a:defRPr>
            </a:pPr>
            <a:r>
              <a:rPr sz="1800" b="0" i="1">
                <a:solidFill>
                  <a:srgbClr val="262D32"/>
                </a:solidFill>
                <a:latin typeface="Calibri"/>
                <a:ea typeface="Calibri"/>
                <a:cs typeface="Calibri"/>
              </a:rPr>
              <a:t>x</a:t>
            </a:r>
          </a:p>
        </p:txBody>
      </p:sp>
      <p:sp>
        <p:nvSpPr>
          <p:cNvPr id="61" name="text_5">
            <a:extLst>
              <a:ext uri="{FF2B5EF4-FFF2-40B4-BE49-F238E27FC236}">
                <a16:creationId xmlns:a16="http://schemas.microsoft.com/office/drawing/2014/main" id="{24BFEC75-49C5-4731-9829-7F6936D43965}"/>
              </a:ext>
            </a:extLst>
          </p:cNvPr>
          <p:cNvSpPr>
            <a:spLocks noGrp="1"/>
          </p:cNvSpPr>
          <p:nvPr/>
        </p:nvSpPr>
        <p:spPr>
          <a:xfrm>
            <a:off x="2362200" y="1845945"/>
            <a:ext cx="247650" cy="285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800" b="0" i="1">
                <a:solidFill>
                  <a:srgbClr val="262D32"/>
                </a:solidFill>
                <a:latin typeface="Calibri"/>
                <a:ea typeface="Calibri"/>
                <a:cs typeface="Calibri"/>
              </a:defRPr>
            </a:pPr>
            <a:r>
              <a:rPr sz="1800" b="0" i="1">
                <a:solidFill>
                  <a:srgbClr val="262D32"/>
                </a:solidFill>
                <a:latin typeface="Calibri"/>
                <a:ea typeface="Calibri"/>
                <a:cs typeface="Calibri"/>
              </a:rPr>
              <a:t>y</a:t>
            </a:r>
          </a:p>
        </p:txBody>
      </p:sp>
      <p:sp>
        <p:nvSpPr>
          <p:cNvPr id="62" name="axis_label_zero_1">
            <a:extLst>
              <a:ext uri="{FF2B5EF4-FFF2-40B4-BE49-F238E27FC236}">
                <a16:creationId xmlns:a16="http://schemas.microsoft.com/office/drawing/2014/main" id="{C2EC7C5E-36A3-4D45-A0BC-C87BC09720C1}"/>
              </a:ext>
            </a:extLst>
          </p:cNvPr>
          <p:cNvSpPr>
            <a:spLocks noGrp="1"/>
          </p:cNvSpPr>
          <p:nvPr/>
        </p:nvSpPr>
        <p:spPr>
          <a:xfrm>
            <a:off x="2066925" y="3648075"/>
            <a:ext cx="19050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350" b="1" i="0">
                <a:ln w="6350">
                  <a:solidFill>
                    <a:srgbClr val="FFFFFF"/>
                  </a:solidFill>
                </a:ln>
                <a:solidFill>
                  <a:srgbClr val="262D32"/>
                </a:solidFill>
                <a:latin typeface="Calibri"/>
                <a:ea typeface="Calibri"/>
                <a:cs typeface="Calibri"/>
              </a:defRPr>
            </a:pPr>
            <a:r>
              <a:rPr sz="1350" b="1" i="0">
                <a:ln w="6350">
                  <a:solidFill>
                    <a:srgbClr val="FFFFFF"/>
                  </a:solidFill>
                </a:ln>
                <a:solidFill>
                  <a:srgbClr val="262D32"/>
                </a:solidFill>
                <a:latin typeface="Calibri"/>
                <a:ea typeface="Calibri"/>
                <a:cs typeface="Calibri"/>
              </a:rPr>
              <a:t>0</a:t>
            </a:r>
          </a:p>
        </p:txBody>
      </p:sp>
      <p:sp>
        <p:nvSpPr>
          <p:cNvPr id="63" name="text_6">
            <a:extLst>
              <a:ext uri="{FF2B5EF4-FFF2-40B4-BE49-F238E27FC236}">
                <a16:creationId xmlns:a16="http://schemas.microsoft.com/office/drawing/2014/main" id="{0C93C0D1-7E2D-4853-92A9-CCF367B55E76}"/>
              </a:ext>
            </a:extLst>
          </p:cNvPr>
          <p:cNvSpPr>
            <a:spLocks noGrp="1"/>
          </p:cNvSpPr>
          <p:nvPr/>
        </p:nvSpPr>
        <p:spPr>
          <a:xfrm>
            <a:off x="3218840" y="2353285"/>
            <a:ext cx="381000" cy="2571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ctr">
              <a:defRPr sz="1425" b="0" i="0">
                <a:solidFill>
                  <a:srgbClr val="92999E"/>
                </a:solidFill>
                <a:latin typeface="Calibri"/>
                <a:ea typeface="Calibri"/>
                <a:cs typeface="Calibri"/>
              </a:defRPr>
            </a:pPr>
            <a:r>
              <a:rPr sz="1425" b="0" i="0">
                <a:solidFill>
                  <a:srgbClr val="92999E"/>
                </a:solidFill>
                <a:latin typeface="Calibri"/>
                <a:ea typeface="Calibri"/>
                <a:cs typeface="Calibri"/>
              </a:rPr>
              <a:t>I</a:t>
            </a:r>
          </a:p>
        </p:txBody>
      </p:sp>
      <p:sp>
        <p:nvSpPr>
          <p:cNvPr id="64" name="text_7">
            <a:extLst>
              <a:ext uri="{FF2B5EF4-FFF2-40B4-BE49-F238E27FC236}">
                <a16:creationId xmlns:a16="http://schemas.microsoft.com/office/drawing/2014/main" id="{2E29F0F3-A7BD-4791-B4E9-B0E9481801F8}"/>
              </a:ext>
            </a:extLst>
          </p:cNvPr>
          <p:cNvSpPr>
            <a:spLocks noGrp="1"/>
          </p:cNvSpPr>
          <p:nvPr/>
        </p:nvSpPr>
        <p:spPr>
          <a:xfrm>
            <a:off x="972160" y="2353285"/>
            <a:ext cx="381000" cy="2571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ctr">
              <a:defRPr sz="1425" b="0" i="0">
                <a:solidFill>
                  <a:srgbClr val="92999E"/>
                </a:solidFill>
                <a:latin typeface="Calibri"/>
                <a:ea typeface="Calibri"/>
                <a:cs typeface="Calibri"/>
              </a:defRPr>
            </a:pPr>
            <a:r>
              <a:rPr sz="1425" b="0" i="0">
                <a:solidFill>
                  <a:srgbClr val="92999E"/>
                </a:solidFill>
                <a:latin typeface="Calibri"/>
                <a:ea typeface="Calibri"/>
                <a:cs typeface="Calibri"/>
              </a:rPr>
              <a:t>II</a:t>
            </a:r>
          </a:p>
        </p:txBody>
      </p:sp>
      <p:sp>
        <p:nvSpPr>
          <p:cNvPr id="65" name="text_8">
            <a:extLst>
              <a:ext uri="{FF2B5EF4-FFF2-40B4-BE49-F238E27FC236}">
                <a16:creationId xmlns:a16="http://schemas.microsoft.com/office/drawing/2014/main" id="{F8AEFA60-A732-481F-AEE6-1176F25D565E}"/>
              </a:ext>
            </a:extLst>
          </p:cNvPr>
          <p:cNvSpPr>
            <a:spLocks noGrp="1"/>
          </p:cNvSpPr>
          <p:nvPr/>
        </p:nvSpPr>
        <p:spPr>
          <a:xfrm>
            <a:off x="972160" y="4599965"/>
            <a:ext cx="381000" cy="2571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ctr">
              <a:defRPr sz="1425" b="0" i="0">
                <a:solidFill>
                  <a:srgbClr val="92999E"/>
                </a:solidFill>
                <a:latin typeface="Calibri"/>
                <a:ea typeface="Calibri"/>
                <a:cs typeface="Calibri"/>
              </a:defRPr>
            </a:pPr>
            <a:r>
              <a:rPr sz="1425" b="0" i="0">
                <a:solidFill>
                  <a:srgbClr val="92999E"/>
                </a:solidFill>
                <a:latin typeface="Calibri"/>
                <a:ea typeface="Calibri"/>
                <a:cs typeface="Calibri"/>
              </a:rPr>
              <a:t>III</a:t>
            </a:r>
          </a:p>
        </p:txBody>
      </p:sp>
      <p:sp>
        <p:nvSpPr>
          <p:cNvPr id="66" name="text_9">
            <a:extLst>
              <a:ext uri="{FF2B5EF4-FFF2-40B4-BE49-F238E27FC236}">
                <a16:creationId xmlns:a16="http://schemas.microsoft.com/office/drawing/2014/main" id="{0175F405-2780-42D7-9860-7202A9BADB1D}"/>
              </a:ext>
            </a:extLst>
          </p:cNvPr>
          <p:cNvSpPr>
            <a:spLocks noGrp="1"/>
          </p:cNvSpPr>
          <p:nvPr/>
        </p:nvSpPr>
        <p:spPr>
          <a:xfrm>
            <a:off x="3218840" y="4599965"/>
            <a:ext cx="381000" cy="2571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ctr">
              <a:defRPr sz="1425" b="0" i="0">
                <a:solidFill>
                  <a:srgbClr val="92999E"/>
                </a:solidFill>
                <a:latin typeface="Calibri"/>
                <a:ea typeface="Calibri"/>
                <a:cs typeface="Calibri"/>
              </a:defRPr>
            </a:pPr>
            <a:r>
              <a:rPr sz="1425" b="0" i="0">
                <a:solidFill>
                  <a:srgbClr val="92999E"/>
                </a:solidFill>
                <a:latin typeface="Calibri"/>
                <a:ea typeface="Calibri"/>
                <a:cs typeface="Calibri"/>
              </a:rPr>
              <a:t>IV</a:t>
            </a:r>
          </a:p>
        </p:txBody>
      </p:sp>
      <p:sp>
        <p:nvSpPr>
          <p:cNvPr id="67" name="text_10">
            <a:extLst>
              <a:ext uri="{FF2B5EF4-FFF2-40B4-BE49-F238E27FC236}">
                <a16:creationId xmlns:a16="http://schemas.microsoft.com/office/drawing/2014/main" id="{ED591EA4-5A78-4DB2-8137-C86A199CC09B}"/>
              </a:ext>
            </a:extLst>
          </p:cNvPr>
          <p:cNvSpPr>
            <a:spLocks noGrp="1"/>
          </p:cNvSpPr>
          <p:nvPr/>
        </p:nvSpPr>
        <p:spPr>
          <a:xfrm>
            <a:off x="685800" y="1866900"/>
            <a:ext cx="381000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950" b="1" i="0">
                <a:solidFill>
                  <a:srgbClr val="262D32"/>
                </a:solidFill>
                <a:latin typeface="Calibri"/>
                <a:ea typeface="Calibri"/>
                <a:cs typeface="Calibri"/>
              </a:defRPr>
            </a:pPr>
            <a:r>
              <a:rPr sz="1950" b="1" i="0">
                <a:solidFill>
                  <a:srgbClr val="262D32"/>
                </a:solidFill>
                <a:latin typeface="Calibri"/>
                <a:ea typeface="Calibri"/>
                <a:cs typeface="Calibri"/>
              </a:rPr>
              <a:t>A</a:t>
            </a:r>
          </a:p>
        </p:txBody>
      </p:sp>
      <p:sp>
        <p:nvSpPr>
          <p:cNvPr id="68" name="white_plot_2">
            <a:extLst>
              <a:ext uri="{FF2B5EF4-FFF2-40B4-BE49-F238E27FC236}">
                <a16:creationId xmlns:a16="http://schemas.microsoft.com/office/drawing/2014/main" id="{F311684F-F408-4873-9BCC-19B18B72BDE5}"/>
              </a:ext>
            </a:extLst>
          </p:cNvPr>
          <p:cNvSpPr>
            <a:spLocks noGrp="1"/>
          </p:cNvSpPr>
          <p:nvPr/>
        </p:nvSpPr>
        <p:spPr>
          <a:xfrm>
            <a:off x="4655820" y="2141220"/>
            <a:ext cx="2880360" cy="2880360"/>
          </a:xfrm>
          <a:prstGeom prst="rect">
            <a:avLst/>
          </a:prstGeom>
          <a:solidFill>
            <a:srgbClr val="FFFFFF"/>
          </a:solidFill>
          <a:ln w="0">
            <a:noFill/>
          </a:ln>
        </p:spPr>
      </p:sp>
      <p:sp>
        <p:nvSpPr>
          <p:cNvPr id="69" name="grid_x_-4_2">
            <a:extLst>
              <a:ext uri="{FF2B5EF4-FFF2-40B4-BE49-F238E27FC236}">
                <a16:creationId xmlns:a16="http://schemas.microsoft.com/office/drawing/2014/main" id="{C76CFB5A-829F-4A9E-922B-EEFAC6E90A15}"/>
              </a:ext>
            </a:extLst>
          </p:cNvPr>
          <p:cNvSpPr>
            <a:spLocks noGrp="1"/>
          </p:cNvSpPr>
          <p:nvPr/>
        </p:nvSpPr>
        <p:spPr>
          <a:xfrm>
            <a:off x="4655820" y="2141220"/>
            <a:ext cx="0" cy="2880360"/>
          </a:xfrm>
          <a:prstGeom prst="line">
            <a:avLst/>
          </a:prstGeom>
          <a:noFill/>
          <a:ln w="7144">
            <a:solidFill>
              <a:srgbClr val="DAE0E4"/>
            </a:solidFill>
          </a:ln>
        </p:spPr>
      </p:sp>
      <p:sp>
        <p:nvSpPr>
          <p:cNvPr id="70" name="grid_x_-3_2">
            <a:extLst>
              <a:ext uri="{FF2B5EF4-FFF2-40B4-BE49-F238E27FC236}">
                <a16:creationId xmlns:a16="http://schemas.microsoft.com/office/drawing/2014/main" id="{CE3E7539-8B3A-4B8A-B426-8F1EBDB27296}"/>
              </a:ext>
            </a:extLst>
          </p:cNvPr>
          <p:cNvSpPr>
            <a:spLocks noGrp="1"/>
          </p:cNvSpPr>
          <p:nvPr/>
        </p:nvSpPr>
        <p:spPr>
          <a:xfrm>
            <a:off x="5015865" y="2141220"/>
            <a:ext cx="0" cy="2880360"/>
          </a:xfrm>
          <a:prstGeom prst="line">
            <a:avLst/>
          </a:prstGeom>
          <a:noFill/>
          <a:ln w="7144">
            <a:solidFill>
              <a:srgbClr val="DAE0E4"/>
            </a:solidFill>
          </a:ln>
        </p:spPr>
      </p:sp>
      <p:sp>
        <p:nvSpPr>
          <p:cNvPr id="71" name="grid_x_-2_2">
            <a:extLst>
              <a:ext uri="{FF2B5EF4-FFF2-40B4-BE49-F238E27FC236}">
                <a16:creationId xmlns:a16="http://schemas.microsoft.com/office/drawing/2014/main" id="{8DC2A53D-7ECB-48AB-88FD-3B7714850AD2}"/>
              </a:ext>
            </a:extLst>
          </p:cNvPr>
          <p:cNvSpPr>
            <a:spLocks noGrp="1"/>
          </p:cNvSpPr>
          <p:nvPr/>
        </p:nvSpPr>
        <p:spPr>
          <a:xfrm>
            <a:off x="5375910" y="2141220"/>
            <a:ext cx="0" cy="2880360"/>
          </a:xfrm>
          <a:prstGeom prst="line">
            <a:avLst/>
          </a:prstGeom>
          <a:noFill/>
          <a:ln w="7144">
            <a:solidFill>
              <a:srgbClr val="DAE0E4"/>
            </a:solidFill>
          </a:ln>
        </p:spPr>
      </p:sp>
      <p:sp>
        <p:nvSpPr>
          <p:cNvPr id="72" name="grid_x_-1_2">
            <a:extLst>
              <a:ext uri="{FF2B5EF4-FFF2-40B4-BE49-F238E27FC236}">
                <a16:creationId xmlns:a16="http://schemas.microsoft.com/office/drawing/2014/main" id="{5682EC35-11C7-48A0-A939-3396897472B8}"/>
              </a:ext>
            </a:extLst>
          </p:cNvPr>
          <p:cNvSpPr>
            <a:spLocks noGrp="1"/>
          </p:cNvSpPr>
          <p:nvPr/>
        </p:nvSpPr>
        <p:spPr>
          <a:xfrm>
            <a:off x="5735955" y="2141220"/>
            <a:ext cx="0" cy="2880360"/>
          </a:xfrm>
          <a:prstGeom prst="line">
            <a:avLst/>
          </a:prstGeom>
          <a:noFill/>
          <a:ln w="7144">
            <a:solidFill>
              <a:srgbClr val="DAE0E4"/>
            </a:solidFill>
          </a:ln>
        </p:spPr>
      </p:sp>
      <p:sp>
        <p:nvSpPr>
          <p:cNvPr id="73" name="grid_x_1_2">
            <a:extLst>
              <a:ext uri="{FF2B5EF4-FFF2-40B4-BE49-F238E27FC236}">
                <a16:creationId xmlns:a16="http://schemas.microsoft.com/office/drawing/2014/main" id="{524ED9EB-07E2-4B7A-B0DA-DDEC05463DEC}"/>
              </a:ext>
            </a:extLst>
          </p:cNvPr>
          <p:cNvSpPr>
            <a:spLocks noGrp="1"/>
          </p:cNvSpPr>
          <p:nvPr/>
        </p:nvSpPr>
        <p:spPr>
          <a:xfrm>
            <a:off x="6456045" y="2141220"/>
            <a:ext cx="0" cy="2880360"/>
          </a:xfrm>
          <a:prstGeom prst="line">
            <a:avLst/>
          </a:prstGeom>
          <a:noFill/>
          <a:ln w="7144">
            <a:solidFill>
              <a:srgbClr val="DAE0E4"/>
            </a:solidFill>
          </a:ln>
        </p:spPr>
      </p:sp>
      <p:sp>
        <p:nvSpPr>
          <p:cNvPr id="74" name="grid_x_2_2">
            <a:extLst>
              <a:ext uri="{FF2B5EF4-FFF2-40B4-BE49-F238E27FC236}">
                <a16:creationId xmlns:a16="http://schemas.microsoft.com/office/drawing/2014/main" id="{58419D75-A249-4FCB-B010-DC311CF99EA9}"/>
              </a:ext>
            </a:extLst>
          </p:cNvPr>
          <p:cNvSpPr>
            <a:spLocks noGrp="1"/>
          </p:cNvSpPr>
          <p:nvPr/>
        </p:nvSpPr>
        <p:spPr>
          <a:xfrm>
            <a:off x="6816090" y="2141220"/>
            <a:ext cx="0" cy="2880360"/>
          </a:xfrm>
          <a:prstGeom prst="line">
            <a:avLst/>
          </a:prstGeom>
          <a:noFill/>
          <a:ln w="7144">
            <a:solidFill>
              <a:srgbClr val="DAE0E4"/>
            </a:solidFill>
          </a:ln>
        </p:spPr>
      </p:sp>
      <p:sp>
        <p:nvSpPr>
          <p:cNvPr id="75" name="grid_x_3_2">
            <a:extLst>
              <a:ext uri="{FF2B5EF4-FFF2-40B4-BE49-F238E27FC236}">
                <a16:creationId xmlns:a16="http://schemas.microsoft.com/office/drawing/2014/main" id="{96EA737E-FE29-4722-85D8-E73DB4DBE699}"/>
              </a:ext>
            </a:extLst>
          </p:cNvPr>
          <p:cNvSpPr>
            <a:spLocks noGrp="1"/>
          </p:cNvSpPr>
          <p:nvPr/>
        </p:nvSpPr>
        <p:spPr>
          <a:xfrm>
            <a:off x="7176135" y="2141220"/>
            <a:ext cx="0" cy="2880360"/>
          </a:xfrm>
          <a:prstGeom prst="line">
            <a:avLst/>
          </a:prstGeom>
          <a:noFill/>
          <a:ln w="7144">
            <a:solidFill>
              <a:srgbClr val="DAE0E4"/>
            </a:solidFill>
          </a:ln>
        </p:spPr>
      </p:sp>
      <p:sp>
        <p:nvSpPr>
          <p:cNvPr id="76" name="grid_x_4_2">
            <a:extLst>
              <a:ext uri="{FF2B5EF4-FFF2-40B4-BE49-F238E27FC236}">
                <a16:creationId xmlns:a16="http://schemas.microsoft.com/office/drawing/2014/main" id="{B70BACDB-03BE-4868-A052-69C8FCCA81D7}"/>
              </a:ext>
            </a:extLst>
          </p:cNvPr>
          <p:cNvSpPr>
            <a:spLocks noGrp="1"/>
          </p:cNvSpPr>
          <p:nvPr/>
        </p:nvSpPr>
        <p:spPr>
          <a:xfrm>
            <a:off x="7536180" y="2141220"/>
            <a:ext cx="0" cy="2880360"/>
          </a:xfrm>
          <a:prstGeom prst="line">
            <a:avLst/>
          </a:prstGeom>
          <a:noFill/>
          <a:ln w="7144">
            <a:solidFill>
              <a:srgbClr val="DAE0E4"/>
            </a:solidFill>
          </a:ln>
        </p:spPr>
      </p:sp>
      <p:sp>
        <p:nvSpPr>
          <p:cNvPr id="77" name="grid_y_-4_2">
            <a:extLst>
              <a:ext uri="{FF2B5EF4-FFF2-40B4-BE49-F238E27FC236}">
                <a16:creationId xmlns:a16="http://schemas.microsoft.com/office/drawing/2014/main" id="{440F672A-F408-4677-BD46-385A3B0F6FD4}"/>
              </a:ext>
            </a:extLst>
          </p:cNvPr>
          <p:cNvSpPr>
            <a:spLocks noGrp="1"/>
          </p:cNvSpPr>
          <p:nvPr/>
        </p:nvSpPr>
        <p:spPr>
          <a:xfrm>
            <a:off x="4655820" y="5021580"/>
            <a:ext cx="2880360" cy="0"/>
          </a:xfrm>
          <a:prstGeom prst="line">
            <a:avLst/>
          </a:prstGeom>
          <a:noFill/>
          <a:ln w="7144">
            <a:solidFill>
              <a:srgbClr val="DAE0E4"/>
            </a:solidFill>
          </a:ln>
        </p:spPr>
      </p:sp>
      <p:sp>
        <p:nvSpPr>
          <p:cNvPr id="78" name="grid_y_-3_2">
            <a:extLst>
              <a:ext uri="{FF2B5EF4-FFF2-40B4-BE49-F238E27FC236}">
                <a16:creationId xmlns:a16="http://schemas.microsoft.com/office/drawing/2014/main" id="{D071A7F0-3171-4FBB-84F3-95349C7A25E6}"/>
              </a:ext>
            </a:extLst>
          </p:cNvPr>
          <p:cNvSpPr>
            <a:spLocks noGrp="1"/>
          </p:cNvSpPr>
          <p:nvPr/>
        </p:nvSpPr>
        <p:spPr>
          <a:xfrm>
            <a:off x="4655820" y="4661535"/>
            <a:ext cx="2880360" cy="0"/>
          </a:xfrm>
          <a:prstGeom prst="line">
            <a:avLst/>
          </a:prstGeom>
          <a:noFill/>
          <a:ln w="7144">
            <a:solidFill>
              <a:srgbClr val="DAE0E4"/>
            </a:solidFill>
          </a:ln>
        </p:spPr>
      </p:sp>
      <p:sp>
        <p:nvSpPr>
          <p:cNvPr id="79" name="grid_y_-2_2">
            <a:extLst>
              <a:ext uri="{FF2B5EF4-FFF2-40B4-BE49-F238E27FC236}">
                <a16:creationId xmlns:a16="http://schemas.microsoft.com/office/drawing/2014/main" id="{0B40E19A-FE92-4234-8727-A2590E5AC84B}"/>
              </a:ext>
            </a:extLst>
          </p:cNvPr>
          <p:cNvSpPr>
            <a:spLocks noGrp="1"/>
          </p:cNvSpPr>
          <p:nvPr/>
        </p:nvSpPr>
        <p:spPr>
          <a:xfrm>
            <a:off x="4655820" y="4301490"/>
            <a:ext cx="2880360" cy="0"/>
          </a:xfrm>
          <a:prstGeom prst="line">
            <a:avLst/>
          </a:prstGeom>
          <a:noFill/>
          <a:ln w="7144">
            <a:solidFill>
              <a:srgbClr val="DAE0E4"/>
            </a:solidFill>
          </a:ln>
        </p:spPr>
      </p:sp>
      <p:sp>
        <p:nvSpPr>
          <p:cNvPr id="80" name="grid_y_-1_2">
            <a:extLst>
              <a:ext uri="{FF2B5EF4-FFF2-40B4-BE49-F238E27FC236}">
                <a16:creationId xmlns:a16="http://schemas.microsoft.com/office/drawing/2014/main" id="{7C95A49D-1239-4980-969A-FC37E4470D0A}"/>
              </a:ext>
            </a:extLst>
          </p:cNvPr>
          <p:cNvSpPr>
            <a:spLocks noGrp="1"/>
          </p:cNvSpPr>
          <p:nvPr/>
        </p:nvSpPr>
        <p:spPr>
          <a:xfrm>
            <a:off x="4655820" y="3941445"/>
            <a:ext cx="2880360" cy="0"/>
          </a:xfrm>
          <a:prstGeom prst="line">
            <a:avLst/>
          </a:prstGeom>
          <a:noFill/>
          <a:ln w="7144">
            <a:solidFill>
              <a:srgbClr val="DAE0E4"/>
            </a:solidFill>
          </a:ln>
        </p:spPr>
      </p:sp>
      <p:sp>
        <p:nvSpPr>
          <p:cNvPr id="81" name="grid_y_1_2">
            <a:extLst>
              <a:ext uri="{FF2B5EF4-FFF2-40B4-BE49-F238E27FC236}">
                <a16:creationId xmlns:a16="http://schemas.microsoft.com/office/drawing/2014/main" id="{CD0AADE4-998F-4914-80EF-8C1DF0242E1A}"/>
              </a:ext>
            </a:extLst>
          </p:cNvPr>
          <p:cNvSpPr>
            <a:spLocks noGrp="1"/>
          </p:cNvSpPr>
          <p:nvPr/>
        </p:nvSpPr>
        <p:spPr>
          <a:xfrm>
            <a:off x="4655820" y="3221355"/>
            <a:ext cx="2880360" cy="0"/>
          </a:xfrm>
          <a:prstGeom prst="line">
            <a:avLst/>
          </a:prstGeom>
          <a:noFill/>
          <a:ln w="7144">
            <a:solidFill>
              <a:srgbClr val="DAE0E4"/>
            </a:solidFill>
          </a:ln>
        </p:spPr>
      </p:sp>
      <p:sp>
        <p:nvSpPr>
          <p:cNvPr id="82" name="grid_y_2_2">
            <a:extLst>
              <a:ext uri="{FF2B5EF4-FFF2-40B4-BE49-F238E27FC236}">
                <a16:creationId xmlns:a16="http://schemas.microsoft.com/office/drawing/2014/main" id="{E3699B5C-3F7D-4AFB-8167-AED7F720B316}"/>
              </a:ext>
            </a:extLst>
          </p:cNvPr>
          <p:cNvSpPr>
            <a:spLocks noGrp="1"/>
          </p:cNvSpPr>
          <p:nvPr/>
        </p:nvSpPr>
        <p:spPr>
          <a:xfrm>
            <a:off x="4655820" y="2861310"/>
            <a:ext cx="2880360" cy="0"/>
          </a:xfrm>
          <a:prstGeom prst="line">
            <a:avLst/>
          </a:prstGeom>
          <a:noFill/>
          <a:ln w="7144">
            <a:solidFill>
              <a:srgbClr val="DAE0E4"/>
            </a:solidFill>
          </a:ln>
        </p:spPr>
      </p:sp>
      <p:sp>
        <p:nvSpPr>
          <p:cNvPr id="83" name="grid_y_3_2">
            <a:extLst>
              <a:ext uri="{FF2B5EF4-FFF2-40B4-BE49-F238E27FC236}">
                <a16:creationId xmlns:a16="http://schemas.microsoft.com/office/drawing/2014/main" id="{A5F0D197-0BF1-4893-BE6D-24451751800F}"/>
              </a:ext>
            </a:extLst>
          </p:cNvPr>
          <p:cNvSpPr>
            <a:spLocks noGrp="1"/>
          </p:cNvSpPr>
          <p:nvPr/>
        </p:nvSpPr>
        <p:spPr>
          <a:xfrm>
            <a:off x="4655820" y="2501265"/>
            <a:ext cx="2880360" cy="0"/>
          </a:xfrm>
          <a:prstGeom prst="line">
            <a:avLst/>
          </a:prstGeom>
          <a:noFill/>
          <a:ln w="7144">
            <a:solidFill>
              <a:srgbClr val="DAE0E4"/>
            </a:solidFill>
          </a:ln>
        </p:spPr>
      </p:sp>
      <p:sp>
        <p:nvSpPr>
          <p:cNvPr id="84" name="grid_y_4_2">
            <a:extLst>
              <a:ext uri="{FF2B5EF4-FFF2-40B4-BE49-F238E27FC236}">
                <a16:creationId xmlns:a16="http://schemas.microsoft.com/office/drawing/2014/main" id="{6046D960-B237-43E7-9328-845BCE604CBF}"/>
              </a:ext>
            </a:extLst>
          </p:cNvPr>
          <p:cNvSpPr>
            <a:spLocks noGrp="1"/>
          </p:cNvSpPr>
          <p:nvPr/>
        </p:nvSpPr>
        <p:spPr>
          <a:xfrm>
            <a:off x="4655820" y="2141220"/>
            <a:ext cx="2880360" cy="0"/>
          </a:xfrm>
          <a:prstGeom prst="line">
            <a:avLst/>
          </a:prstGeom>
          <a:noFill/>
          <a:ln w="7144">
            <a:solidFill>
              <a:srgbClr val="DAE0E4"/>
            </a:solidFill>
          </a:ln>
        </p:spPr>
      </p:sp>
      <p:sp>
        <p:nvSpPr>
          <p:cNvPr id="85" name="hyperbel_a_1_n_2_links_2">
            <a:extLst>
              <a:ext uri="{FF2B5EF4-FFF2-40B4-BE49-F238E27FC236}">
                <a16:creationId xmlns:a16="http://schemas.microsoft.com/office/drawing/2014/main" id="{84695715-AEA5-4922-9AD4-9CFA47D7934A}"/>
              </a:ext>
            </a:extLst>
          </p:cNvPr>
          <p:cNvSpPr>
            <a:spLocks noGrp="1"/>
          </p:cNvSpPr>
          <p:nvPr/>
        </p:nvSpPr>
        <p:spPr>
          <a:xfrm>
            <a:off x="4655820" y="2141220"/>
            <a:ext cx="2880360" cy="2880360"/>
          </a:xfrm>
          <a:custGeom>
            <a:avLst/>
            <a:gdLst/>
            <a:ahLst/>
            <a:cxnLst/>
            <a:rect l="0" t="0" r="0" b="0"/>
            <a:pathLst>
              <a:path w="2880360" h="2880360">
                <a:moveTo>
                  <a:pt x="0" y="1417677"/>
                </a:moveTo>
                <a:lnTo>
                  <a:pt x="5728" y="1417497"/>
                </a:lnTo>
                <a:lnTo>
                  <a:pt x="11456" y="1417315"/>
                </a:lnTo>
                <a:lnTo>
                  <a:pt x="17184" y="1417130"/>
                </a:lnTo>
                <a:lnTo>
                  <a:pt x="22912" y="1416944"/>
                </a:lnTo>
                <a:lnTo>
                  <a:pt x="28640" y="1416755"/>
                </a:lnTo>
                <a:lnTo>
                  <a:pt x="34368" y="1416563"/>
                </a:lnTo>
                <a:lnTo>
                  <a:pt x="40096" y="1416370"/>
                </a:lnTo>
                <a:lnTo>
                  <a:pt x="45824" y="1416174"/>
                </a:lnTo>
                <a:lnTo>
                  <a:pt x="51552" y="1415975"/>
                </a:lnTo>
                <a:lnTo>
                  <a:pt x="57280" y="1415774"/>
                </a:lnTo>
                <a:lnTo>
                  <a:pt x="63008" y="1415571"/>
                </a:lnTo>
                <a:lnTo>
                  <a:pt x="68736" y="1415365"/>
                </a:lnTo>
                <a:lnTo>
                  <a:pt x="74464" y="1415156"/>
                </a:lnTo>
                <a:lnTo>
                  <a:pt x="80192" y="1414945"/>
                </a:lnTo>
                <a:lnTo>
                  <a:pt x="85920" y="1414731"/>
                </a:lnTo>
                <a:lnTo>
                  <a:pt x="91648" y="1414515"/>
                </a:lnTo>
                <a:lnTo>
                  <a:pt x="97376" y="1414295"/>
                </a:lnTo>
                <a:lnTo>
                  <a:pt x="103104" y="1414073"/>
                </a:lnTo>
                <a:lnTo>
                  <a:pt x="108832" y="1413848"/>
                </a:lnTo>
                <a:lnTo>
                  <a:pt x="114560" y="1413620"/>
                </a:lnTo>
                <a:lnTo>
                  <a:pt x="120288" y="1413389"/>
                </a:lnTo>
                <a:lnTo>
                  <a:pt x="126016" y="1413155"/>
                </a:lnTo>
                <a:lnTo>
                  <a:pt x="131744" y="1412918"/>
                </a:lnTo>
                <a:lnTo>
                  <a:pt x="137472" y="1412677"/>
                </a:lnTo>
                <a:lnTo>
                  <a:pt x="143200" y="1412434"/>
                </a:lnTo>
                <a:lnTo>
                  <a:pt x="148928" y="1412187"/>
                </a:lnTo>
                <a:lnTo>
                  <a:pt x="154656" y="1411937"/>
                </a:lnTo>
                <a:lnTo>
                  <a:pt x="160384" y="1411684"/>
                </a:lnTo>
                <a:lnTo>
                  <a:pt x="166112" y="1411427"/>
                </a:lnTo>
                <a:lnTo>
                  <a:pt x="171840" y="1411167"/>
                </a:lnTo>
                <a:lnTo>
                  <a:pt x="177568" y="1410903"/>
                </a:lnTo>
                <a:lnTo>
                  <a:pt x="183296" y="1410635"/>
                </a:lnTo>
                <a:lnTo>
                  <a:pt x="189024" y="1410364"/>
                </a:lnTo>
                <a:lnTo>
                  <a:pt x="194752" y="1410089"/>
                </a:lnTo>
                <a:lnTo>
                  <a:pt x="200480" y="1409811"/>
                </a:lnTo>
                <a:lnTo>
                  <a:pt x="206208" y="1409528"/>
                </a:lnTo>
                <a:lnTo>
                  <a:pt x="211936" y="1409241"/>
                </a:lnTo>
                <a:lnTo>
                  <a:pt x="217664" y="1408951"/>
                </a:lnTo>
                <a:lnTo>
                  <a:pt x="223392" y="1408656"/>
                </a:lnTo>
                <a:lnTo>
                  <a:pt x="229120" y="1408357"/>
                </a:lnTo>
                <a:lnTo>
                  <a:pt x="234848" y="1408054"/>
                </a:lnTo>
                <a:lnTo>
                  <a:pt x="240576" y="1407746"/>
                </a:lnTo>
                <a:lnTo>
                  <a:pt x="246304" y="1407435"/>
                </a:lnTo>
                <a:lnTo>
                  <a:pt x="252031" y="1407118"/>
                </a:lnTo>
                <a:lnTo>
                  <a:pt x="257759" y="1406797"/>
                </a:lnTo>
                <a:lnTo>
                  <a:pt x="263487" y="1406471"/>
                </a:lnTo>
                <a:lnTo>
                  <a:pt x="269215" y="1406141"/>
                </a:lnTo>
                <a:lnTo>
                  <a:pt x="274943" y="1405805"/>
                </a:lnTo>
                <a:lnTo>
                  <a:pt x="280671" y="1405465"/>
                </a:lnTo>
                <a:lnTo>
                  <a:pt x="286399" y="1405119"/>
                </a:lnTo>
                <a:lnTo>
                  <a:pt x="292127" y="1404768"/>
                </a:lnTo>
                <a:lnTo>
                  <a:pt x="297855" y="1404412"/>
                </a:lnTo>
                <a:lnTo>
                  <a:pt x="303583" y="1404051"/>
                </a:lnTo>
                <a:lnTo>
                  <a:pt x="309311" y="1403684"/>
                </a:lnTo>
                <a:lnTo>
                  <a:pt x="315039" y="1403311"/>
                </a:lnTo>
                <a:lnTo>
                  <a:pt x="320767" y="1402933"/>
                </a:lnTo>
                <a:lnTo>
                  <a:pt x="326495" y="1402549"/>
                </a:lnTo>
                <a:lnTo>
                  <a:pt x="332223" y="1402159"/>
                </a:lnTo>
                <a:lnTo>
                  <a:pt x="337951" y="1401763"/>
                </a:lnTo>
                <a:lnTo>
                  <a:pt x="343679" y="1401360"/>
                </a:lnTo>
                <a:lnTo>
                  <a:pt x="349407" y="1400951"/>
                </a:lnTo>
                <a:lnTo>
                  <a:pt x="355135" y="1400536"/>
                </a:lnTo>
                <a:lnTo>
                  <a:pt x="360863" y="1400114"/>
                </a:lnTo>
                <a:lnTo>
                  <a:pt x="366591" y="1399686"/>
                </a:lnTo>
                <a:lnTo>
                  <a:pt x="372319" y="1399250"/>
                </a:lnTo>
                <a:lnTo>
                  <a:pt x="378047" y="1398807"/>
                </a:lnTo>
                <a:lnTo>
                  <a:pt x="383775" y="1398358"/>
                </a:lnTo>
                <a:lnTo>
                  <a:pt x="389503" y="1397900"/>
                </a:lnTo>
                <a:lnTo>
                  <a:pt x="395231" y="1397435"/>
                </a:lnTo>
                <a:lnTo>
                  <a:pt x="400959" y="1396963"/>
                </a:lnTo>
                <a:lnTo>
                  <a:pt x="406687" y="1396483"/>
                </a:lnTo>
                <a:lnTo>
                  <a:pt x="412415" y="1395994"/>
                </a:lnTo>
                <a:lnTo>
                  <a:pt x="418143" y="1395498"/>
                </a:lnTo>
                <a:lnTo>
                  <a:pt x="423871" y="1394992"/>
                </a:lnTo>
                <a:lnTo>
                  <a:pt x="429599" y="1394479"/>
                </a:lnTo>
                <a:lnTo>
                  <a:pt x="435327" y="1393956"/>
                </a:lnTo>
                <a:lnTo>
                  <a:pt x="441055" y="1393425"/>
                </a:lnTo>
                <a:lnTo>
                  <a:pt x="446783" y="1392884"/>
                </a:lnTo>
                <a:lnTo>
                  <a:pt x="452511" y="1392334"/>
                </a:lnTo>
                <a:lnTo>
                  <a:pt x="458239" y="1391774"/>
                </a:lnTo>
                <a:lnTo>
                  <a:pt x="463967" y="1391204"/>
                </a:lnTo>
                <a:lnTo>
                  <a:pt x="469695" y="1390624"/>
                </a:lnTo>
                <a:lnTo>
                  <a:pt x="475423" y="1390034"/>
                </a:lnTo>
                <a:lnTo>
                  <a:pt x="481151" y="1389433"/>
                </a:lnTo>
                <a:lnTo>
                  <a:pt x="486879" y="1388822"/>
                </a:lnTo>
                <a:lnTo>
                  <a:pt x="492607" y="1388199"/>
                </a:lnTo>
                <a:lnTo>
                  <a:pt x="498335" y="1387565"/>
                </a:lnTo>
                <a:lnTo>
                  <a:pt x="504063" y="1386919"/>
                </a:lnTo>
                <a:lnTo>
                  <a:pt x="509791" y="1386261"/>
                </a:lnTo>
                <a:lnTo>
                  <a:pt x="515519" y="1385591"/>
                </a:lnTo>
                <a:lnTo>
                  <a:pt x="521247" y="1384908"/>
                </a:lnTo>
                <a:lnTo>
                  <a:pt x="526975" y="1384213"/>
                </a:lnTo>
                <a:lnTo>
                  <a:pt x="532703" y="1383504"/>
                </a:lnTo>
                <a:lnTo>
                  <a:pt x="538431" y="1382782"/>
                </a:lnTo>
                <a:lnTo>
                  <a:pt x="544159" y="1382046"/>
                </a:lnTo>
                <a:lnTo>
                  <a:pt x="549887" y="1381295"/>
                </a:lnTo>
                <a:lnTo>
                  <a:pt x="555615" y="1380530"/>
                </a:lnTo>
                <a:lnTo>
                  <a:pt x="561343" y="1379750"/>
                </a:lnTo>
                <a:lnTo>
                  <a:pt x="567071" y="1378954"/>
                </a:lnTo>
                <a:lnTo>
                  <a:pt x="572799" y="1378143"/>
                </a:lnTo>
                <a:lnTo>
                  <a:pt x="578527" y="1377316"/>
                </a:lnTo>
                <a:lnTo>
                  <a:pt x="584255" y="1376471"/>
                </a:lnTo>
                <a:lnTo>
                  <a:pt x="589983" y="1375610"/>
                </a:lnTo>
                <a:lnTo>
                  <a:pt x="595711" y="1374731"/>
                </a:lnTo>
                <a:lnTo>
                  <a:pt x="601439" y="1373834"/>
                </a:lnTo>
                <a:lnTo>
                  <a:pt x="607167" y="1372918"/>
                </a:lnTo>
                <a:lnTo>
                  <a:pt x="612895" y="1371984"/>
                </a:lnTo>
                <a:lnTo>
                  <a:pt x="618623" y="1371030"/>
                </a:lnTo>
                <a:lnTo>
                  <a:pt x="624351" y="1370055"/>
                </a:lnTo>
                <a:lnTo>
                  <a:pt x="630079" y="1369060"/>
                </a:lnTo>
                <a:lnTo>
                  <a:pt x="635807" y="1368043"/>
                </a:lnTo>
                <a:lnTo>
                  <a:pt x="641535" y="1367005"/>
                </a:lnTo>
                <a:lnTo>
                  <a:pt x="647263" y="1365944"/>
                </a:lnTo>
                <a:lnTo>
                  <a:pt x="652991" y="1364860"/>
                </a:lnTo>
                <a:lnTo>
                  <a:pt x="658719" y="1363751"/>
                </a:lnTo>
                <a:lnTo>
                  <a:pt x="664447" y="1362619"/>
                </a:lnTo>
                <a:lnTo>
                  <a:pt x="670175" y="1361460"/>
                </a:lnTo>
                <a:lnTo>
                  <a:pt x="675903" y="1360276"/>
                </a:lnTo>
                <a:lnTo>
                  <a:pt x="681631" y="1359065"/>
                </a:lnTo>
                <a:lnTo>
                  <a:pt x="687359" y="1357826"/>
                </a:lnTo>
                <a:lnTo>
                  <a:pt x="693087" y="1356558"/>
                </a:lnTo>
                <a:lnTo>
                  <a:pt x="698815" y="1355261"/>
                </a:lnTo>
                <a:lnTo>
                  <a:pt x="704543" y="1353933"/>
                </a:lnTo>
                <a:lnTo>
                  <a:pt x="710271" y="1352574"/>
                </a:lnTo>
                <a:lnTo>
                  <a:pt x="715999" y="1351183"/>
                </a:lnTo>
                <a:lnTo>
                  <a:pt x="721727" y="1349758"/>
                </a:lnTo>
                <a:lnTo>
                  <a:pt x="727455" y="1348299"/>
                </a:lnTo>
                <a:lnTo>
                  <a:pt x="733183" y="1346804"/>
                </a:lnTo>
                <a:lnTo>
                  <a:pt x="738911" y="1345273"/>
                </a:lnTo>
                <a:lnTo>
                  <a:pt x="744639" y="1343703"/>
                </a:lnTo>
                <a:lnTo>
                  <a:pt x="750367" y="1342094"/>
                </a:lnTo>
                <a:lnTo>
                  <a:pt x="756095" y="1340445"/>
                </a:lnTo>
                <a:lnTo>
                  <a:pt x="761822" y="1338753"/>
                </a:lnTo>
                <a:lnTo>
                  <a:pt x="767550" y="1337018"/>
                </a:lnTo>
                <a:lnTo>
                  <a:pt x="773278" y="1335239"/>
                </a:lnTo>
                <a:lnTo>
                  <a:pt x="779006" y="1333412"/>
                </a:lnTo>
                <a:lnTo>
                  <a:pt x="784734" y="1331538"/>
                </a:lnTo>
                <a:lnTo>
                  <a:pt x="790462" y="1329614"/>
                </a:lnTo>
                <a:lnTo>
                  <a:pt x="796190" y="1327639"/>
                </a:lnTo>
                <a:lnTo>
                  <a:pt x="801918" y="1325609"/>
                </a:lnTo>
                <a:lnTo>
                  <a:pt x="807646" y="1323525"/>
                </a:lnTo>
                <a:lnTo>
                  <a:pt x="813374" y="1321383"/>
                </a:lnTo>
                <a:lnTo>
                  <a:pt x="819102" y="1319182"/>
                </a:lnTo>
                <a:lnTo>
                  <a:pt x="824830" y="1316919"/>
                </a:lnTo>
                <a:lnTo>
                  <a:pt x="830558" y="1314592"/>
                </a:lnTo>
                <a:lnTo>
                  <a:pt x="836286" y="1312198"/>
                </a:lnTo>
                <a:lnTo>
                  <a:pt x="842014" y="1309735"/>
                </a:lnTo>
                <a:lnTo>
                  <a:pt x="847742" y="1307200"/>
                </a:lnTo>
                <a:lnTo>
                  <a:pt x="853470" y="1304591"/>
                </a:lnTo>
                <a:lnTo>
                  <a:pt x="859198" y="1301904"/>
                </a:lnTo>
                <a:lnTo>
                  <a:pt x="864926" y="1299137"/>
                </a:lnTo>
                <a:lnTo>
                  <a:pt x="870654" y="1296286"/>
                </a:lnTo>
                <a:lnTo>
                  <a:pt x="876382" y="1293347"/>
                </a:lnTo>
                <a:lnTo>
                  <a:pt x="882110" y="1290317"/>
                </a:lnTo>
                <a:lnTo>
                  <a:pt x="887838" y="1287193"/>
                </a:lnTo>
                <a:lnTo>
                  <a:pt x="893566" y="1283970"/>
                </a:lnTo>
                <a:lnTo>
                  <a:pt x="899294" y="1280644"/>
                </a:lnTo>
                <a:lnTo>
                  <a:pt x="905022" y="1277210"/>
                </a:lnTo>
                <a:lnTo>
                  <a:pt x="910750" y="1273665"/>
                </a:lnTo>
                <a:lnTo>
                  <a:pt x="916478" y="1270002"/>
                </a:lnTo>
                <a:lnTo>
                  <a:pt x="922206" y="1266218"/>
                </a:lnTo>
                <a:lnTo>
                  <a:pt x="927934" y="1262306"/>
                </a:lnTo>
                <a:lnTo>
                  <a:pt x="933662" y="1258260"/>
                </a:lnTo>
                <a:lnTo>
                  <a:pt x="939390" y="1254074"/>
                </a:lnTo>
                <a:lnTo>
                  <a:pt x="945118" y="1249743"/>
                </a:lnTo>
                <a:lnTo>
                  <a:pt x="950846" y="1245258"/>
                </a:lnTo>
                <a:lnTo>
                  <a:pt x="956574" y="1240614"/>
                </a:lnTo>
                <a:lnTo>
                  <a:pt x="962302" y="1235801"/>
                </a:lnTo>
                <a:lnTo>
                  <a:pt x="968030" y="1230812"/>
                </a:lnTo>
                <a:lnTo>
                  <a:pt x="973758" y="1225638"/>
                </a:lnTo>
                <a:lnTo>
                  <a:pt x="979486" y="1220270"/>
                </a:lnTo>
                <a:lnTo>
                  <a:pt x="985214" y="1214698"/>
                </a:lnTo>
                <a:lnTo>
                  <a:pt x="990942" y="1208911"/>
                </a:lnTo>
                <a:lnTo>
                  <a:pt x="996670" y="1202899"/>
                </a:lnTo>
                <a:lnTo>
                  <a:pt x="1002398" y="1196649"/>
                </a:lnTo>
                <a:lnTo>
                  <a:pt x="1008126" y="1190149"/>
                </a:lnTo>
                <a:lnTo>
                  <a:pt x="1013854" y="1183385"/>
                </a:lnTo>
                <a:lnTo>
                  <a:pt x="1019582" y="1176343"/>
                </a:lnTo>
                <a:lnTo>
                  <a:pt x="1025310" y="1169007"/>
                </a:lnTo>
                <a:lnTo>
                  <a:pt x="1031038" y="1161361"/>
                </a:lnTo>
                <a:lnTo>
                  <a:pt x="1036766" y="1153387"/>
                </a:lnTo>
                <a:lnTo>
                  <a:pt x="1042494" y="1145066"/>
                </a:lnTo>
                <a:lnTo>
                  <a:pt x="1048222" y="1136378"/>
                </a:lnTo>
                <a:lnTo>
                  <a:pt x="1053950" y="1127300"/>
                </a:lnTo>
                <a:lnTo>
                  <a:pt x="1059678" y="1117809"/>
                </a:lnTo>
                <a:lnTo>
                  <a:pt x="1065406" y="1107879"/>
                </a:lnTo>
                <a:lnTo>
                  <a:pt x="1071134" y="1097484"/>
                </a:lnTo>
                <a:lnTo>
                  <a:pt x="1076862" y="1086593"/>
                </a:lnTo>
                <a:lnTo>
                  <a:pt x="1082590" y="1075175"/>
                </a:lnTo>
                <a:lnTo>
                  <a:pt x="1088318" y="1063194"/>
                </a:lnTo>
                <a:lnTo>
                  <a:pt x="1094046" y="1050614"/>
                </a:lnTo>
                <a:lnTo>
                  <a:pt x="1099774" y="1037393"/>
                </a:lnTo>
                <a:lnTo>
                  <a:pt x="1105502" y="1023488"/>
                </a:lnTo>
                <a:lnTo>
                  <a:pt x="1111230" y="1008850"/>
                </a:lnTo>
                <a:lnTo>
                  <a:pt x="1116958" y="993427"/>
                </a:lnTo>
                <a:lnTo>
                  <a:pt x="1122686" y="977161"/>
                </a:lnTo>
                <a:lnTo>
                  <a:pt x="1128414" y="959991"/>
                </a:lnTo>
                <a:lnTo>
                  <a:pt x="1134142" y="941848"/>
                </a:lnTo>
                <a:lnTo>
                  <a:pt x="1139870" y="922657"/>
                </a:lnTo>
                <a:lnTo>
                  <a:pt x="1145598" y="902335"/>
                </a:lnTo>
                <a:lnTo>
                  <a:pt x="1151326" y="880793"/>
                </a:lnTo>
                <a:lnTo>
                  <a:pt x="1157054" y="857929"/>
                </a:lnTo>
                <a:lnTo>
                  <a:pt x="1162782" y="833635"/>
                </a:lnTo>
                <a:lnTo>
                  <a:pt x="1168510" y="807789"/>
                </a:lnTo>
                <a:lnTo>
                  <a:pt x="1174238" y="780254"/>
                </a:lnTo>
                <a:lnTo>
                  <a:pt x="1179966" y="750881"/>
                </a:lnTo>
                <a:lnTo>
                  <a:pt x="1185694" y="719502"/>
                </a:lnTo>
                <a:lnTo>
                  <a:pt x="1191422" y="685931"/>
                </a:lnTo>
                <a:lnTo>
                  <a:pt x="1197150" y="649958"/>
                </a:lnTo>
                <a:lnTo>
                  <a:pt x="1202878" y="611349"/>
                </a:lnTo>
                <a:lnTo>
                  <a:pt x="1208606" y="569839"/>
                </a:lnTo>
                <a:lnTo>
                  <a:pt x="1214334" y="525132"/>
                </a:lnTo>
                <a:lnTo>
                  <a:pt x="1220062" y="476889"/>
                </a:lnTo>
                <a:lnTo>
                  <a:pt x="1225790" y="424728"/>
                </a:lnTo>
                <a:lnTo>
                  <a:pt x="1231518" y="368212"/>
                </a:lnTo>
                <a:lnTo>
                  <a:pt x="1237246" y="306844"/>
                </a:lnTo>
                <a:lnTo>
                  <a:pt x="1242974" y="240051"/>
                </a:lnTo>
                <a:lnTo>
                  <a:pt x="1248702" y="167174"/>
                </a:lnTo>
                <a:lnTo>
                  <a:pt x="1254430" y="87452"/>
                </a:lnTo>
                <a:lnTo>
                  <a:pt x="1260158" y="0"/>
                </a:lnTo>
              </a:path>
            </a:pathLst>
          </a:custGeom>
          <a:noFill/>
          <a:ln w="28575">
            <a:solidFill>
              <a:srgbClr val="2C5F82"/>
            </a:solidFill>
          </a:ln>
        </p:spPr>
      </p:sp>
      <p:sp>
        <p:nvSpPr>
          <p:cNvPr id="86" name="hyperbel_a_1_n_2_rechts_2">
            <a:extLst>
              <a:ext uri="{FF2B5EF4-FFF2-40B4-BE49-F238E27FC236}">
                <a16:creationId xmlns:a16="http://schemas.microsoft.com/office/drawing/2014/main" id="{5294A9CF-AF0F-4596-8CA3-51AED3629B96}"/>
              </a:ext>
            </a:extLst>
          </p:cNvPr>
          <p:cNvSpPr>
            <a:spLocks noGrp="1"/>
          </p:cNvSpPr>
          <p:nvPr/>
        </p:nvSpPr>
        <p:spPr>
          <a:xfrm>
            <a:off x="4655820" y="2141220"/>
            <a:ext cx="2880360" cy="2880360"/>
          </a:xfrm>
          <a:custGeom>
            <a:avLst/>
            <a:gdLst/>
            <a:ahLst/>
            <a:cxnLst/>
            <a:rect l="0" t="0" r="0" b="0"/>
            <a:pathLst>
              <a:path w="2880360" h="2880360">
                <a:moveTo>
                  <a:pt x="1620203" y="0"/>
                </a:moveTo>
                <a:lnTo>
                  <a:pt x="1625930" y="87452"/>
                </a:lnTo>
                <a:lnTo>
                  <a:pt x="1631658" y="167174"/>
                </a:lnTo>
                <a:lnTo>
                  <a:pt x="1637386" y="240051"/>
                </a:lnTo>
                <a:lnTo>
                  <a:pt x="1643114" y="306844"/>
                </a:lnTo>
                <a:lnTo>
                  <a:pt x="1648842" y="368212"/>
                </a:lnTo>
                <a:lnTo>
                  <a:pt x="1654570" y="424728"/>
                </a:lnTo>
                <a:lnTo>
                  <a:pt x="1660298" y="476889"/>
                </a:lnTo>
                <a:lnTo>
                  <a:pt x="1666026" y="525132"/>
                </a:lnTo>
                <a:lnTo>
                  <a:pt x="1671754" y="569839"/>
                </a:lnTo>
                <a:lnTo>
                  <a:pt x="1677482" y="611349"/>
                </a:lnTo>
                <a:lnTo>
                  <a:pt x="1683210" y="649958"/>
                </a:lnTo>
                <a:lnTo>
                  <a:pt x="1688938" y="685931"/>
                </a:lnTo>
                <a:lnTo>
                  <a:pt x="1694666" y="719502"/>
                </a:lnTo>
                <a:lnTo>
                  <a:pt x="1700394" y="750881"/>
                </a:lnTo>
                <a:lnTo>
                  <a:pt x="1706122" y="780254"/>
                </a:lnTo>
                <a:lnTo>
                  <a:pt x="1711850" y="807789"/>
                </a:lnTo>
                <a:lnTo>
                  <a:pt x="1717578" y="833635"/>
                </a:lnTo>
                <a:lnTo>
                  <a:pt x="1723306" y="857929"/>
                </a:lnTo>
                <a:lnTo>
                  <a:pt x="1729034" y="880793"/>
                </a:lnTo>
                <a:lnTo>
                  <a:pt x="1734762" y="902335"/>
                </a:lnTo>
                <a:lnTo>
                  <a:pt x="1740490" y="922657"/>
                </a:lnTo>
                <a:lnTo>
                  <a:pt x="1746218" y="941848"/>
                </a:lnTo>
                <a:lnTo>
                  <a:pt x="1751946" y="959991"/>
                </a:lnTo>
                <a:lnTo>
                  <a:pt x="1757674" y="977161"/>
                </a:lnTo>
                <a:lnTo>
                  <a:pt x="1763402" y="993427"/>
                </a:lnTo>
                <a:lnTo>
                  <a:pt x="1769130" y="1008850"/>
                </a:lnTo>
                <a:lnTo>
                  <a:pt x="1774858" y="1023488"/>
                </a:lnTo>
                <a:lnTo>
                  <a:pt x="1780586" y="1037393"/>
                </a:lnTo>
                <a:lnTo>
                  <a:pt x="1786314" y="1050614"/>
                </a:lnTo>
                <a:lnTo>
                  <a:pt x="1792042" y="1063194"/>
                </a:lnTo>
                <a:lnTo>
                  <a:pt x="1797770" y="1075175"/>
                </a:lnTo>
                <a:lnTo>
                  <a:pt x="1803498" y="1086593"/>
                </a:lnTo>
                <a:lnTo>
                  <a:pt x="1809226" y="1097484"/>
                </a:lnTo>
                <a:lnTo>
                  <a:pt x="1814954" y="1107879"/>
                </a:lnTo>
                <a:lnTo>
                  <a:pt x="1820682" y="1117809"/>
                </a:lnTo>
                <a:lnTo>
                  <a:pt x="1826410" y="1127300"/>
                </a:lnTo>
                <a:lnTo>
                  <a:pt x="1832138" y="1136378"/>
                </a:lnTo>
                <a:lnTo>
                  <a:pt x="1837866" y="1145066"/>
                </a:lnTo>
                <a:lnTo>
                  <a:pt x="1843594" y="1153387"/>
                </a:lnTo>
                <a:lnTo>
                  <a:pt x="1849322" y="1161361"/>
                </a:lnTo>
                <a:lnTo>
                  <a:pt x="1855050" y="1169007"/>
                </a:lnTo>
                <a:lnTo>
                  <a:pt x="1860778" y="1176343"/>
                </a:lnTo>
                <a:lnTo>
                  <a:pt x="1866506" y="1183385"/>
                </a:lnTo>
                <a:lnTo>
                  <a:pt x="1872234" y="1190149"/>
                </a:lnTo>
                <a:lnTo>
                  <a:pt x="1877962" y="1196649"/>
                </a:lnTo>
                <a:lnTo>
                  <a:pt x="1883690" y="1202899"/>
                </a:lnTo>
                <a:lnTo>
                  <a:pt x="1889418" y="1208911"/>
                </a:lnTo>
                <a:lnTo>
                  <a:pt x="1895146" y="1214698"/>
                </a:lnTo>
                <a:lnTo>
                  <a:pt x="1900874" y="1220270"/>
                </a:lnTo>
                <a:lnTo>
                  <a:pt x="1906602" y="1225638"/>
                </a:lnTo>
                <a:lnTo>
                  <a:pt x="1912330" y="1230812"/>
                </a:lnTo>
                <a:lnTo>
                  <a:pt x="1918058" y="1235801"/>
                </a:lnTo>
                <a:lnTo>
                  <a:pt x="1923786" y="1240614"/>
                </a:lnTo>
                <a:lnTo>
                  <a:pt x="1929514" y="1245258"/>
                </a:lnTo>
                <a:lnTo>
                  <a:pt x="1935242" y="1249743"/>
                </a:lnTo>
                <a:lnTo>
                  <a:pt x="1940970" y="1254074"/>
                </a:lnTo>
                <a:lnTo>
                  <a:pt x="1946698" y="1258260"/>
                </a:lnTo>
                <a:lnTo>
                  <a:pt x="1952426" y="1262306"/>
                </a:lnTo>
                <a:lnTo>
                  <a:pt x="1958154" y="1266218"/>
                </a:lnTo>
                <a:lnTo>
                  <a:pt x="1963882" y="1270002"/>
                </a:lnTo>
                <a:lnTo>
                  <a:pt x="1969610" y="1273665"/>
                </a:lnTo>
                <a:lnTo>
                  <a:pt x="1975338" y="1277210"/>
                </a:lnTo>
                <a:lnTo>
                  <a:pt x="1981066" y="1280644"/>
                </a:lnTo>
                <a:lnTo>
                  <a:pt x="1986794" y="1283970"/>
                </a:lnTo>
                <a:lnTo>
                  <a:pt x="1992522" y="1287193"/>
                </a:lnTo>
                <a:lnTo>
                  <a:pt x="1998250" y="1290317"/>
                </a:lnTo>
                <a:lnTo>
                  <a:pt x="2003978" y="1293347"/>
                </a:lnTo>
                <a:lnTo>
                  <a:pt x="2009706" y="1296286"/>
                </a:lnTo>
                <a:lnTo>
                  <a:pt x="2015434" y="1299137"/>
                </a:lnTo>
                <a:lnTo>
                  <a:pt x="2021162" y="1301904"/>
                </a:lnTo>
                <a:lnTo>
                  <a:pt x="2026890" y="1304591"/>
                </a:lnTo>
                <a:lnTo>
                  <a:pt x="2032618" y="1307200"/>
                </a:lnTo>
                <a:lnTo>
                  <a:pt x="2038346" y="1309735"/>
                </a:lnTo>
                <a:lnTo>
                  <a:pt x="2044074" y="1312198"/>
                </a:lnTo>
                <a:lnTo>
                  <a:pt x="2049802" y="1314592"/>
                </a:lnTo>
                <a:lnTo>
                  <a:pt x="2055530" y="1316919"/>
                </a:lnTo>
                <a:lnTo>
                  <a:pt x="2061258" y="1319182"/>
                </a:lnTo>
                <a:lnTo>
                  <a:pt x="2066986" y="1321383"/>
                </a:lnTo>
                <a:lnTo>
                  <a:pt x="2072714" y="1323525"/>
                </a:lnTo>
                <a:lnTo>
                  <a:pt x="2078442" y="1325609"/>
                </a:lnTo>
                <a:lnTo>
                  <a:pt x="2084170" y="1327639"/>
                </a:lnTo>
                <a:lnTo>
                  <a:pt x="2089898" y="1329614"/>
                </a:lnTo>
                <a:lnTo>
                  <a:pt x="2095626" y="1331538"/>
                </a:lnTo>
                <a:lnTo>
                  <a:pt x="2101354" y="1333412"/>
                </a:lnTo>
                <a:lnTo>
                  <a:pt x="2107082" y="1335239"/>
                </a:lnTo>
                <a:lnTo>
                  <a:pt x="2112810" y="1337018"/>
                </a:lnTo>
                <a:lnTo>
                  <a:pt x="2118538" y="1338753"/>
                </a:lnTo>
                <a:lnTo>
                  <a:pt x="2124266" y="1340445"/>
                </a:lnTo>
                <a:lnTo>
                  <a:pt x="2129993" y="1342094"/>
                </a:lnTo>
                <a:lnTo>
                  <a:pt x="2135721" y="1343703"/>
                </a:lnTo>
                <a:lnTo>
                  <a:pt x="2141449" y="1345273"/>
                </a:lnTo>
                <a:lnTo>
                  <a:pt x="2147177" y="1346804"/>
                </a:lnTo>
                <a:lnTo>
                  <a:pt x="2152905" y="1348299"/>
                </a:lnTo>
                <a:lnTo>
                  <a:pt x="2158633" y="1349758"/>
                </a:lnTo>
                <a:lnTo>
                  <a:pt x="2164361" y="1351183"/>
                </a:lnTo>
                <a:lnTo>
                  <a:pt x="2170089" y="1352574"/>
                </a:lnTo>
                <a:lnTo>
                  <a:pt x="2175817" y="1353933"/>
                </a:lnTo>
                <a:lnTo>
                  <a:pt x="2181545" y="1355261"/>
                </a:lnTo>
                <a:lnTo>
                  <a:pt x="2187273" y="1356558"/>
                </a:lnTo>
                <a:lnTo>
                  <a:pt x="2193001" y="1357826"/>
                </a:lnTo>
                <a:lnTo>
                  <a:pt x="2198729" y="1359065"/>
                </a:lnTo>
                <a:lnTo>
                  <a:pt x="2204457" y="1360276"/>
                </a:lnTo>
                <a:lnTo>
                  <a:pt x="2210185" y="1361460"/>
                </a:lnTo>
                <a:lnTo>
                  <a:pt x="2215913" y="1362619"/>
                </a:lnTo>
                <a:lnTo>
                  <a:pt x="2221641" y="1363751"/>
                </a:lnTo>
                <a:lnTo>
                  <a:pt x="2227369" y="1364860"/>
                </a:lnTo>
                <a:lnTo>
                  <a:pt x="2233097" y="1365944"/>
                </a:lnTo>
                <a:lnTo>
                  <a:pt x="2238825" y="1367005"/>
                </a:lnTo>
                <a:lnTo>
                  <a:pt x="2244553" y="1368043"/>
                </a:lnTo>
                <a:lnTo>
                  <a:pt x="2250281" y="1369060"/>
                </a:lnTo>
                <a:lnTo>
                  <a:pt x="2256009" y="1370055"/>
                </a:lnTo>
                <a:lnTo>
                  <a:pt x="2261737" y="1371030"/>
                </a:lnTo>
                <a:lnTo>
                  <a:pt x="2267465" y="1371984"/>
                </a:lnTo>
                <a:lnTo>
                  <a:pt x="2273193" y="1372918"/>
                </a:lnTo>
                <a:lnTo>
                  <a:pt x="2278921" y="1373834"/>
                </a:lnTo>
                <a:lnTo>
                  <a:pt x="2284649" y="1374731"/>
                </a:lnTo>
                <a:lnTo>
                  <a:pt x="2290377" y="1375610"/>
                </a:lnTo>
                <a:lnTo>
                  <a:pt x="2296105" y="1376471"/>
                </a:lnTo>
                <a:lnTo>
                  <a:pt x="2301833" y="1377316"/>
                </a:lnTo>
                <a:lnTo>
                  <a:pt x="2307561" y="1378143"/>
                </a:lnTo>
                <a:lnTo>
                  <a:pt x="2313289" y="1378954"/>
                </a:lnTo>
                <a:lnTo>
                  <a:pt x="2319017" y="1379750"/>
                </a:lnTo>
                <a:lnTo>
                  <a:pt x="2324745" y="1380530"/>
                </a:lnTo>
                <a:lnTo>
                  <a:pt x="2330473" y="1381295"/>
                </a:lnTo>
                <a:lnTo>
                  <a:pt x="2336201" y="1382046"/>
                </a:lnTo>
                <a:lnTo>
                  <a:pt x="2341929" y="1382782"/>
                </a:lnTo>
                <a:lnTo>
                  <a:pt x="2347657" y="1383504"/>
                </a:lnTo>
                <a:lnTo>
                  <a:pt x="2353385" y="1384213"/>
                </a:lnTo>
                <a:lnTo>
                  <a:pt x="2359113" y="1384908"/>
                </a:lnTo>
                <a:lnTo>
                  <a:pt x="2364841" y="1385591"/>
                </a:lnTo>
                <a:lnTo>
                  <a:pt x="2370569" y="1386261"/>
                </a:lnTo>
                <a:lnTo>
                  <a:pt x="2376297" y="1386919"/>
                </a:lnTo>
                <a:lnTo>
                  <a:pt x="2382025" y="1387565"/>
                </a:lnTo>
                <a:lnTo>
                  <a:pt x="2387753" y="1388199"/>
                </a:lnTo>
                <a:lnTo>
                  <a:pt x="2393481" y="1388822"/>
                </a:lnTo>
                <a:lnTo>
                  <a:pt x="2399209" y="1389433"/>
                </a:lnTo>
                <a:lnTo>
                  <a:pt x="2404937" y="1390034"/>
                </a:lnTo>
                <a:lnTo>
                  <a:pt x="2410665" y="1390624"/>
                </a:lnTo>
                <a:lnTo>
                  <a:pt x="2416393" y="1391204"/>
                </a:lnTo>
                <a:lnTo>
                  <a:pt x="2422121" y="1391774"/>
                </a:lnTo>
                <a:lnTo>
                  <a:pt x="2427849" y="1392334"/>
                </a:lnTo>
                <a:lnTo>
                  <a:pt x="2433577" y="1392884"/>
                </a:lnTo>
                <a:lnTo>
                  <a:pt x="2439305" y="1393425"/>
                </a:lnTo>
                <a:lnTo>
                  <a:pt x="2445033" y="1393956"/>
                </a:lnTo>
                <a:lnTo>
                  <a:pt x="2450761" y="1394479"/>
                </a:lnTo>
                <a:lnTo>
                  <a:pt x="2456489" y="1394992"/>
                </a:lnTo>
                <a:lnTo>
                  <a:pt x="2462217" y="1395498"/>
                </a:lnTo>
                <a:lnTo>
                  <a:pt x="2467945" y="1395994"/>
                </a:lnTo>
                <a:lnTo>
                  <a:pt x="2473673" y="1396483"/>
                </a:lnTo>
                <a:lnTo>
                  <a:pt x="2479401" y="1396963"/>
                </a:lnTo>
                <a:lnTo>
                  <a:pt x="2485129" y="1397435"/>
                </a:lnTo>
                <a:lnTo>
                  <a:pt x="2490857" y="1397900"/>
                </a:lnTo>
                <a:lnTo>
                  <a:pt x="2496585" y="1398358"/>
                </a:lnTo>
                <a:lnTo>
                  <a:pt x="2502313" y="1398807"/>
                </a:lnTo>
                <a:lnTo>
                  <a:pt x="2508041" y="1399250"/>
                </a:lnTo>
                <a:lnTo>
                  <a:pt x="2513769" y="1399686"/>
                </a:lnTo>
                <a:lnTo>
                  <a:pt x="2519497" y="1400114"/>
                </a:lnTo>
                <a:lnTo>
                  <a:pt x="2525225" y="1400536"/>
                </a:lnTo>
                <a:lnTo>
                  <a:pt x="2530953" y="1400951"/>
                </a:lnTo>
                <a:lnTo>
                  <a:pt x="2536681" y="1401360"/>
                </a:lnTo>
                <a:lnTo>
                  <a:pt x="2542409" y="1401763"/>
                </a:lnTo>
                <a:lnTo>
                  <a:pt x="2548137" y="1402159"/>
                </a:lnTo>
                <a:lnTo>
                  <a:pt x="2553865" y="1402549"/>
                </a:lnTo>
                <a:lnTo>
                  <a:pt x="2559593" y="1402933"/>
                </a:lnTo>
                <a:lnTo>
                  <a:pt x="2565321" y="1403311"/>
                </a:lnTo>
                <a:lnTo>
                  <a:pt x="2571049" y="1403684"/>
                </a:lnTo>
                <a:lnTo>
                  <a:pt x="2576777" y="1404051"/>
                </a:lnTo>
                <a:lnTo>
                  <a:pt x="2582505" y="1404412"/>
                </a:lnTo>
                <a:lnTo>
                  <a:pt x="2588233" y="1404768"/>
                </a:lnTo>
                <a:lnTo>
                  <a:pt x="2593961" y="1405119"/>
                </a:lnTo>
                <a:lnTo>
                  <a:pt x="2599689" y="1405465"/>
                </a:lnTo>
                <a:lnTo>
                  <a:pt x="2605417" y="1405805"/>
                </a:lnTo>
                <a:lnTo>
                  <a:pt x="2611145" y="1406141"/>
                </a:lnTo>
                <a:lnTo>
                  <a:pt x="2616873" y="1406471"/>
                </a:lnTo>
                <a:lnTo>
                  <a:pt x="2622601" y="1406797"/>
                </a:lnTo>
                <a:lnTo>
                  <a:pt x="2628329" y="1407118"/>
                </a:lnTo>
                <a:lnTo>
                  <a:pt x="2634056" y="1407435"/>
                </a:lnTo>
                <a:lnTo>
                  <a:pt x="2639784" y="1407746"/>
                </a:lnTo>
                <a:lnTo>
                  <a:pt x="2645512" y="1408054"/>
                </a:lnTo>
                <a:lnTo>
                  <a:pt x="2651240" y="1408357"/>
                </a:lnTo>
                <a:lnTo>
                  <a:pt x="2656968" y="1408656"/>
                </a:lnTo>
                <a:lnTo>
                  <a:pt x="2662696" y="1408951"/>
                </a:lnTo>
                <a:lnTo>
                  <a:pt x="2668424" y="1409241"/>
                </a:lnTo>
                <a:lnTo>
                  <a:pt x="2674152" y="1409528"/>
                </a:lnTo>
                <a:lnTo>
                  <a:pt x="2679880" y="1409811"/>
                </a:lnTo>
                <a:lnTo>
                  <a:pt x="2685608" y="1410089"/>
                </a:lnTo>
                <a:lnTo>
                  <a:pt x="2691336" y="1410364"/>
                </a:lnTo>
                <a:lnTo>
                  <a:pt x="2697064" y="1410635"/>
                </a:lnTo>
                <a:lnTo>
                  <a:pt x="2702792" y="1410903"/>
                </a:lnTo>
                <a:lnTo>
                  <a:pt x="2708520" y="1411167"/>
                </a:lnTo>
                <a:lnTo>
                  <a:pt x="2714248" y="1411427"/>
                </a:lnTo>
                <a:lnTo>
                  <a:pt x="2719976" y="1411684"/>
                </a:lnTo>
                <a:lnTo>
                  <a:pt x="2725704" y="1411937"/>
                </a:lnTo>
                <a:lnTo>
                  <a:pt x="2731432" y="1412187"/>
                </a:lnTo>
                <a:lnTo>
                  <a:pt x="2737160" y="1412434"/>
                </a:lnTo>
                <a:lnTo>
                  <a:pt x="2742888" y="1412677"/>
                </a:lnTo>
                <a:lnTo>
                  <a:pt x="2748616" y="1412918"/>
                </a:lnTo>
                <a:lnTo>
                  <a:pt x="2754344" y="1413155"/>
                </a:lnTo>
                <a:lnTo>
                  <a:pt x="2760072" y="1413389"/>
                </a:lnTo>
                <a:lnTo>
                  <a:pt x="2765800" y="1413620"/>
                </a:lnTo>
                <a:lnTo>
                  <a:pt x="2771528" y="1413848"/>
                </a:lnTo>
                <a:lnTo>
                  <a:pt x="2777256" y="1414073"/>
                </a:lnTo>
                <a:lnTo>
                  <a:pt x="2782984" y="1414295"/>
                </a:lnTo>
                <a:lnTo>
                  <a:pt x="2788712" y="1414515"/>
                </a:lnTo>
                <a:lnTo>
                  <a:pt x="2794440" y="1414731"/>
                </a:lnTo>
                <a:lnTo>
                  <a:pt x="2800168" y="1414945"/>
                </a:lnTo>
                <a:lnTo>
                  <a:pt x="2805896" y="1415156"/>
                </a:lnTo>
                <a:lnTo>
                  <a:pt x="2811624" y="1415365"/>
                </a:lnTo>
                <a:lnTo>
                  <a:pt x="2817352" y="1415571"/>
                </a:lnTo>
                <a:lnTo>
                  <a:pt x="2823080" y="1415774"/>
                </a:lnTo>
                <a:lnTo>
                  <a:pt x="2828808" y="1415975"/>
                </a:lnTo>
                <a:lnTo>
                  <a:pt x="2834536" y="1416174"/>
                </a:lnTo>
                <a:lnTo>
                  <a:pt x="2840264" y="1416370"/>
                </a:lnTo>
                <a:lnTo>
                  <a:pt x="2845992" y="1416563"/>
                </a:lnTo>
                <a:lnTo>
                  <a:pt x="2851720" y="1416755"/>
                </a:lnTo>
                <a:lnTo>
                  <a:pt x="2857448" y="1416944"/>
                </a:lnTo>
                <a:lnTo>
                  <a:pt x="2863176" y="1417130"/>
                </a:lnTo>
                <a:lnTo>
                  <a:pt x="2868904" y="1417315"/>
                </a:lnTo>
                <a:lnTo>
                  <a:pt x="2874632" y="1417497"/>
                </a:lnTo>
                <a:lnTo>
                  <a:pt x="2880360" y="1417677"/>
                </a:lnTo>
              </a:path>
            </a:pathLst>
          </a:custGeom>
          <a:noFill/>
          <a:ln w="28575">
            <a:solidFill>
              <a:srgbClr val="2C5F82"/>
            </a:solidFill>
          </a:ln>
        </p:spPr>
      </p:sp>
      <p:sp>
        <p:nvSpPr>
          <p:cNvPr id="87" name="x_axis_2">
            <a:extLst>
              <a:ext uri="{FF2B5EF4-FFF2-40B4-BE49-F238E27FC236}">
                <a16:creationId xmlns:a16="http://schemas.microsoft.com/office/drawing/2014/main" id="{79E6B450-4BBE-4C8B-9847-18A5EB45D435}"/>
              </a:ext>
            </a:extLst>
          </p:cNvPr>
          <p:cNvSpPr>
            <a:spLocks noGrp="1"/>
          </p:cNvSpPr>
          <p:nvPr/>
        </p:nvSpPr>
        <p:spPr>
          <a:xfrm>
            <a:off x="4608195" y="3581400"/>
            <a:ext cx="2994660" cy="0"/>
          </a:xfrm>
          <a:prstGeom prst="line">
            <a:avLst/>
          </a:prstGeom>
          <a:noFill/>
          <a:ln w="21908">
            <a:solidFill>
              <a:srgbClr val="18252D"/>
            </a:solidFill>
          </a:ln>
        </p:spPr>
      </p:sp>
      <p:sp>
        <p:nvSpPr>
          <p:cNvPr id="88" name="y_axis_2">
            <a:extLst>
              <a:ext uri="{FF2B5EF4-FFF2-40B4-BE49-F238E27FC236}">
                <a16:creationId xmlns:a16="http://schemas.microsoft.com/office/drawing/2014/main" id="{0854C3CE-6928-48CD-A684-618149F8D880}"/>
              </a:ext>
            </a:extLst>
          </p:cNvPr>
          <p:cNvSpPr>
            <a:spLocks noGrp="1"/>
          </p:cNvSpPr>
          <p:nvPr/>
        </p:nvSpPr>
        <p:spPr>
          <a:xfrm>
            <a:off x="6096000" y="2074545"/>
            <a:ext cx="0" cy="2994660"/>
          </a:xfrm>
          <a:prstGeom prst="line">
            <a:avLst/>
          </a:prstGeom>
          <a:noFill/>
          <a:ln w="21908">
            <a:solidFill>
              <a:srgbClr val="18252D"/>
            </a:solidFill>
          </a:ln>
        </p:spPr>
      </p:sp>
      <p:sp>
        <p:nvSpPr>
          <p:cNvPr id="89" name="x_arrow_2">
            <a:extLst>
              <a:ext uri="{FF2B5EF4-FFF2-40B4-BE49-F238E27FC236}">
                <a16:creationId xmlns:a16="http://schemas.microsoft.com/office/drawing/2014/main" id="{5A6BF4C0-EED3-423B-99C6-7CCF00AF8E1B}"/>
              </a:ext>
            </a:extLst>
          </p:cNvPr>
          <p:cNvSpPr>
            <a:spLocks noGrp="1"/>
          </p:cNvSpPr>
          <p:nvPr/>
        </p:nvSpPr>
        <p:spPr>
          <a:xfrm>
            <a:off x="4655820" y="2141220"/>
            <a:ext cx="2880360" cy="2880360"/>
          </a:xfrm>
          <a:custGeom>
            <a:avLst/>
            <a:gdLst/>
            <a:ahLst/>
            <a:cxnLst/>
            <a:rect l="0" t="0" r="0" b="0"/>
            <a:pathLst>
              <a:path w="2880360" h="2880360">
                <a:moveTo>
                  <a:pt x="2947035" y="1440180"/>
                </a:moveTo>
                <a:lnTo>
                  <a:pt x="2861310" y="1402080"/>
                </a:lnTo>
                <a:lnTo>
                  <a:pt x="2861310" y="1478280"/>
                </a:lnTo>
                <a:close/>
              </a:path>
            </a:pathLst>
          </a:custGeom>
          <a:solidFill>
            <a:srgbClr val="18252D"/>
          </a:solidFill>
          <a:ln w="0">
            <a:noFill/>
          </a:ln>
        </p:spPr>
      </p:sp>
      <p:sp>
        <p:nvSpPr>
          <p:cNvPr id="90" name="y_arrow_2">
            <a:extLst>
              <a:ext uri="{FF2B5EF4-FFF2-40B4-BE49-F238E27FC236}">
                <a16:creationId xmlns:a16="http://schemas.microsoft.com/office/drawing/2014/main" id="{BCBCC674-ECDC-4D6A-AC4E-F906143403A4}"/>
              </a:ext>
            </a:extLst>
          </p:cNvPr>
          <p:cNvSpPr>
            <a:spLocks noGrp="1"/>
          </p:cNvSpPr>
          <p:nvPr/>
        </p:nvSpPr>
        <p:spPr>
          <a:xfrm>
            <a:off x="4655820" y="2141220"/>
            <a:ext cx="2880360" cy="2880360"/>
          </a:xfrm>
          <a:custGeom>
            <a:avLst/>
            <a:gdLst/>
            <a:ahLst/>
            <a:cxnLst/>
            <a:rect l="0" t="0" r="0" b="0"/>
            <a:pathLst>
              <a:path w="2880360" h="2880360">
                <a:moveTo>
                  <a:pt x="1440180" y="-66675"/>
                </a:moveTo>
                <a:lnTo>
                  <a:pt x="1402080" y="19050"/>
                </a:lnTo>
                <a:lnTo>
                  <a:pt x="1478280" y="19050"/>
                </a:lnTo>
                <a:close/>
              </a:path>
            </a:pathLst>
          </a:custGeom>
          <a:solidFill>
            <a:srgbClr val="18252D"/>
          </a:solidFill>
          <a:ln w="0">
            <a:noFill/>
          </a:ln>
        </p:spPr>
      </p:sp>
      <p:sp>
        <p:nvSpPr>
          <p:cNvPr id="91" name="tick_x_-4_2">
            <a:extLst>
              <a:ext uri="{FF2B5EF4-FFF2-40B4-BE49-F238E27FC236}">
                <a16:creationId xmlns:a16="http://schemas.microsoft.com/office/drawing/2014/main" id="{3D0BC11F-054B-4702-B99D-C21B458B3096}"/>
              </a:ext>
            </a:extLst>
          </p:cNvPr>
          <p:cNvSpPr>
            <a:spLocks noGrp="1"/>
          </p:cNvSpPr>
          <p:nvPr/>
        </p:nvSpPr>
        <p:spPr>
          <a:xfrm>
            <a:off x="4655820" y="3548063"/>
            <a:ext cx="0" cy="66675"/>
          </a:xfrm>
          <a:prstGeom prst="line">
            <a:avLst/>
          </a:prstGeom>
          <a:noFill/>
          <a:ln w="12383">
            <a:solidFill>
              <a:srgbClr val="18252D"/>
            </a:solidFill>
          </a:ln>
        </p:spPr>
      </p:sp>
      <p:sp>
        <p:nvSpPr>
          <p:cNvPr id="92" name="axis_label_x_2_-4">
            <a:extLst>
              <a:ext uri="{FF2B5EF4-FFF2-40B4-BE49-F238E27FC236}">
                <a16:creationId xmlns:a16="http://schemas.microsoft.com/office/drawing/2014/main" id="{1B8964F2-020B-4F75-A80B-40D581FC0798}"/>
              </a:ext>
            </a:extLst>
          </p:cNvPr>
          <p:cNvSpPr>
            <a:spLocks noGrp="1"/>
          </p:cNvSpPr>
          <p:nvPr/>
        </p:nvSpPr>
        <p:spPr>
          <a:xfrm>
            <a:off x="4503420" y="3648075"/>
            <a:ext cx="30480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ctr">
              <a:defRPr sz="1350" b="1" i="0">
                <a:ln w="6350">
                  <a:solidFill>
                    <a:srgbClr val="FFFFFF"/>
                  </a:solidFill>
                </a:ln>
                <a:solidFill>
                  <a:srgbClr val="262D32"/>
                </a:solidFill>
                <a:latin typeface="Calibri"/>
                <a:ea typeface="Calibri"/>
                <a:cs typeface="Calibri"/>
              </a:defRPr>
            </a:pPr>
            <a:r>
              <a:rPr sz="1350" b="1" i="0">
                <a:ln w="6350">
                  <a:solidFill>
                    <a:srgbClr val="FFFFFF"/>
                  </a:solidFill>
                </a:ln>
                <a:solidFill>
                  <a:srgbClr val="262D32"/>
                </a:solidFill>
                <a:latin typeface="Calibri"/>
                <a:ea typeface="Calibri"/>
                <a:cs typeface="Calibri"/>
              </a:rPr>
              <a:t>−4</a:t>
            </a:r>
          </a:p>
        </p:txBody>
      </p:sp>
      <p:sp>
        <p:nvSpPr>
          <p:cNvPr id="93" name="tick_x_-3_2">
            <a:extLst>
              <a:ext uri="{FF2B5EF4-FFF2-40B4-BE49-F238E27FC236}">
                <a16:creationId xmlns:a16="http://schemas.microsoft.com/office/drawing/2014/main" id="{3C8C82A9-C2BE-440A-A9D8-150561BDC422}"/>
              </a:ext>
            </a:extLst>
          </p:cNvPr>
          <p:cNvSpPr>
            <a:spLocks noGrp="1"/>
          </p:cNvSpPr>
          <p:nvPr/>
        </p:nvSpPr>
        <p:spPr>
          <a:xfrm>
            <a:off x="5015865" y="3548063"/>
            <a:ext cx="0" cy="66675"/>
          </a:xfrm>
          <a:prstGeom prst="line">
            <a:avLst/>
          </a:prstGeom>
          <a:noFill/>
          <a:ln w="12383">
            <a:solidFill>
              <a:srgbClr val="18252D"/>
            </a:solidFill>
          </a:ln>
        </p:spPr>
      </p:sp>
      <p:sp>
        <p:nvSpPr>
          <p:cNvPr id="94" name="axis_label_x_2_-3">
            <a:extLst>
              <a:ext uri="{FF2B5EF4-FFF2-40B4-BE49-F238E27FC236}">
                <a16:creationId xmlns:a16="http://schemas.microsoft.com/office/drawing/2014/main" id="{279308C9-C725-4E31-AA91-0E7722D3B25B}"/>
              </a:ext>
            </a:extLst>
          </p:cNvPr>
          <p:cNvSpPr>
            <a:spLocks noGrp="1"/>
          </p:cNvSpPr>
          <p:nvPr/>
        </p:nvSpPr>
        <p:spPr>
          <a:xfrm>
            <a:off x="4863465" y="3648075"/>
            <a:ext cx="30480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ctr">
              <a:defRPr sz="1350" b="1" i="0">
                <a:ln w="6350">
                  <a:solidFill>
                    <a:srgbClr val="FFFFFF"/>
                  </a:solidFill>
                </a:ln>
                <a:solidFill>
                  <a:srgbClr val="262D32"/>
                </a:solidFill>
                <a:latin typeface="Calibri"/>
                <a:ea typeface="Calibri"/>
                <a:cs typeface="Calibri"/>
              </a:defRPr>
            </a:pPr>
            <a:r>
              <a:rPr sz="1350" b="1" i="0">
                <a:ln w="6350">
                  <a:solidFill>
                    <a:srgbClr val="FFFFFF"/>
                  </a:solidFill>
                </a:ln>
                <a:solidFill>
                  <a:srgbClr val="262D32"/>
                </a:solidFill>
                <a:latin typeface="Calibri"/>
                <a:ea typeface="Calibri"/>
                <a:cs typeface="Calibri"/>
              </a:rPr>
              <a:t>−3</a:t>
            </a:r>
          </a:p>
        </p:txBody>
      </p:sp>
      <p:sp>
        <p:nvSpPr>
          <p:cNvPr id="95" name="tick_x_-2_2">
            <a:extLst>
              <a:ext uri="{FF2B5EF4-FFF2-40B4-BE49-F238E27FC236}">
                <a16:creationId xmlns:a16="http://schemas.microsoft.com/office/drawing/2014/main" id="{ED9D4332-0625-49C3-AF03-815D43E8CCB8}"/>
              </a:ext>
            </a:extLst>
          </p:cNvPr>
          <p:cNvSpPr>
            <a:spLocks noGrp="1"/>
          </p:cNvSpPr>
          <p:nvPr/>
        </p:nvSpPr>
        <p:spPr>
          <a:xfrm>
            <a:off x="5375910" y="3548063"/>
            <a:ext cx="0" cy="66675"/>
          </a:xfrm>
          <a:prstGeom prst="line">
            <a:avLst/>
          </a:prstGeom>
          <a:noFill/>
          <a:ln w="12383">
            <a:solidFill>
              <a:srgbClr val="18252D"/>
            </a:solidFill>
          </a:ln>
        </p:spPr>
      </p:sp>
      <p:sp>
        <p:nvSpPr>
          <p:cNvPr id="96" name="axis_label_x_2_-2">
            <a:extLst>
              <a:ext uri="{FF2B5EF4-FFF2-40B4-BE49-F238E27FC236}">
                <a16:creationId xmlns:a16="http://schemas.microsoft.com/office/drawing/2014/main" id="{23E81533-341F-42A9-AFE2-DB399443BBEC}"/>
              </a:ext>
            </a:extLst>
          </p:cNvPr>
          <p:cNvSpPr>
            <a:spLocks noGrp="1"/>
          </p:cNvSpPr>
          <p:nvPr/>
        </p:nvSpPr>
        <p:spPr>
          <a:xfrm>
            <a:off x="5223510" y="3648075"/>
            <a:ext cx="30480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ctr">
              <a:defRPr sz="1350" b="1" i="0">
                <a:ln w="6350">
                  <a:solidFill>
                    <a:srgbClr val="FFFFFF"/>
                  </a:solidFill>
                </a:ln>
                <a:solidFill>
                  <a:srgbClr val="262D32"/>
                </a:solidFill>
                <a:latin typeface="Calibri"/>
                <a:ea typeface="Calibri"/>
                <a:cs typeface="Calibri"/>
              </a:defRPr>
            </a:pPr>
            <a:r>
              <a:rPr sz="1350" b="1" i="0">
                <a:ln w="6350">
                  <a:solidFill>
                    <a:srgbClr val="FFFFFF"/>
                  </a:solidFill>
                </a:ln>
                <a:solidFill>
                  <a:srgbClr val="262D32"/>
                </a:solidFill>
                <a:latin typeface="Calibri"/>
                <a:ea typeface="Calibri"/>
                <a:cs typeface="Calibri"/>
              </a:rPr>
              <a:t>−2</a:t>
            </a:r>
          </a:p>
        </p:txBody>
      </p:sp>
      <p:sp>
        <p:nvSpPr>
          <p:cNvPr id="97" name="tick_x_-1_2">
            <a:extLst>
              <a:ext uri="{FF2B5EF4-FFF2-40B4-BE49-F238E27FC236}">
                <a16:creationId xmlns:a16="http://schemas.microsoft.com/office/drawing/2014/main" id="{F58F43FA-1798-4E9C-BC85-DD1419EAFBCF}"/>
              </a:ext>
            </a:extLst>
          </p:cNvPr>
          <p:cNvSpPr>
            <a:spLocks noGrp="1"/>
          </p:cNvSpPr>
          <p:nvPr/>
        </p:nvSpPr>
        <p:spPr>
          <a:xfrm>
            <a:off x="5735955" y="3548063"/>
            <a:ext cx="0" cy="66675"/>
          </a:xfrm>
          <a:prstGeom prst="line">
            <a:avLst/>
          </a:prstGeom>
          <a:noFill/>
          <a:ln w="12383">
            <a:solidFill>
              <a:srgbClr val="18252D"/>
            </a:solidFill>
          </a:ln>
        </p:spPr>
      </p:sp>
      <p:sp>
        <p:nvSpPr>
          <p:cNvPr id="98" name="axis_label_x_2_-1">
            <a:extLst>
              <a:ext uri="{FF2B5EF4-FFF2-40B4-BE49-F238E27FC236}">
                <a16:creationId xmlns:a16="http://schemas.microsoft.com/office/drawing/2014/main" id="{3A045287-9122-4EEB-9075-121C213072C7}"/>
              </a:ext>
            </a:extLst>
          </p:cNvPr>
          <p:cNvSpPr>
            <a:spLocks noGrp="1"/>
          </p:cNvSpPr>
          <p:nvPr/>
        </p:nvSpPr>
        <p:spPr>
          <a:xfrm>
            <a:off x="5583555" y="3648075"/>
            <a:ext cx="30480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ctr">
              <a:defRPr sz="1350" b="1" i="0">
                <a:ln w="6350">
                  <a:solidFill>
                    <a:srgbClr val="FFFFFF"/>
                  </a:solidFill>
                </a:ln>
                <a:solidFill>
                  <a:srgbClr val="262D32"/>
                </a:solidFill>
                <a:latin typeface="Calibri"/>
                <a:ea typeface="Calibri"/>
                <a:cs typeface="Calibri"/>
              </a:defRPr>
            </a:pPr>
            <a:r>
              <a:rPr sz="1350" b="1" i="0">
                <a:ln w="6350">
                  <a:solidFill>
                    <a:srgbClr val="FFFFFF"/>
                  </a:solidFill>
                </a:ln>
                <a:solidFill>
                  <a:srgbClr val="262D32"/>
                </a:solidFill>
                <a:latin typeface="Calibri"/>
                <a:ea typeface="Calibri"/>
                <a:cs typeface="Calibri"/>
              </a:rPr>
              <a:t>−1</a:t>
            </a:r>
          </a:p>
        </p:txBody>
      </p:sp>
      <p:sp>
        <p:nvSpPr>
          <p:cNvPr id="99" name="tick_x_1_2">
            <a:extLst>
              <a:ext uri="{FF2B5EF4-FFF2-40B4-BE49-F238E27FC236}">
                <a16:creationId xmlns:a16="http://schemas.microsoft.com/office/drawing/2014/main" id="{28B709C3-D800-41DB-9DDD-5E028ED22D95}"/>
              </a:ext>
            </a:extLst>
          </p:cNvPr>
          <p:cNvSpPr>
            <a:spLocks noGrp="1"/>
          </p:cNvSpPr>
          <p:nvPr/>
        </p:nvSpPr>
        <p:spPr>
          <a:xfrm>
            <a:off x="6456045" y="3548063"/>
            <a:ext cx="0" cy="66675"/>
          </a:xfrm>
          <a:prstGeom prst="line">
            <a:avLst/>
          </a:prstGeom>
          <a:noFill/>
          <a:ln w="12383">
            <a:solidFill>
              <a:srgbClr val="18252D"/>
            </a:solidFill>
          </a:ln>
        </p:spPr>
      </p:sp>
      <p:sp>
        <p:nvSpPr>
          <p:cNvPr id="100" name="axis_label_x_2_1">
            <a:extLst>
              <a:ext uri="{FF2B5EF4-FFF2-40B4-BE49-F238E27FC236}">
                <a16:creationId xmlns:a16="http://schemas.microsoft.com/office/drawing/2014/main" id="{C5FD0550-AC11-4CD0-8D8B-2A5DCF9A666E}"/>
              </a:ext>
            </a:extLst>
          </p:cNvPr>
          <p:cNvSpPr>
            <a:spLocks noGrp="1"/>
          </p:cNvSpPr>
          <p:nvPr/>
        </p:nvSpPr>
        <p:spPr>
          <a:xfrm>
            <a:off x="6303645" y="3648075"/>
            <a:ext cx="30480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ctr">
              <a:defRPr sz="1350" b="1" i="0">
                <a:ln w="6350">
                  <a:solidFill>
                    <a:srgbClr val="FFFFFF"/>
                  </a:solidFill>
                </a:ln>
                <a:solidFill>
                  <a:srgbClr val="262D32"/>
                </a:solidFill>
                <a:latin typeface="Calibri"/>
                <a:ea typeface="Calibri"/>
                <a:cs typeface="Calibri"/>
              </a:defRPr>
            </a:pPr>
            <a:r>
              <a:rPr sz="1350" b="1" i="0">
                <a:ln w="6350">
                  <a:solidFill>
                    <a:srgbClr val="FFFFFF"/>
                  </a:solidFill>
                </a:ln>
                <a:solidFill>
                  <a:srgbClr val="262D32"/>
                </a:solidFill>
                <a:latin typeface="Calibri"/>
                <a:ea typeface="Calibri"/>
                <a:cs typeface="Calibri"/>
              </a:rPr>
              <a:t>1</a:t>
            </a:r>
          </a:p>
        </p:txBody>
      </p:sp>
      <p:sp>
        <p:nvSpPr>
          <p:cNvPr id="101" name="tick_x_2_2">
            <a:extLst>
              <a:ext uri="{FF2B5EF4-FFF2-40B4-BE49-F238E27FC236}">
                <a16:creationId xmlns:a16="http://schemas.microsoft.com/office/drawing/2014/main" id="{B9FACDC3-81AE-4B3C-84D6-AC79F9572DE7}"/>
              </a:ext>
            </a:extLst>
          </p:cNvPr>
          <p:cNvSpPr>
            <a:spLocks noGrp="1"/>
          </p:cNvSpPr>
          <p:nvPr/>
        </p:nvSpPr>
        <p:spPr>
          <a:xfrm>
            <a:off x="6816090" y="3548063"/>
            <a:ext cx="0" cy="66675"/>
          </a:xfrm>
          <a:prstGeom prst="line">
            <a:avLst/>
          </a:prstGeom>
          <a:noFill/>
          <a:ln w="12383">
            <a:solidFill>
              <a:srgbClr val="18252D"/>
            </a:solidFill>
          </a:ln>
        </p:spPr>
      </p:sp>
      <p:sp>
        <p:nvSpPr>
          <p:cNvPr id="102" name="axis_label_x_2_2">
            <a:extLst>
              <a:ext uri="{FF2B5EF4-FFF2-40B4-BE49-F238E27FC236}">
                <a16:creationId xmlns:a16="http://schemas.microsoft.com/office/drawing/2014/main" id="{A52515E0-A347-45AF-AE92-87EAF4132E74}"/>
              </a:ext>
            </a:extLst>
          </p:cNvPr>
          <p:cNvSpPr>
            <a:spLocks noGrp="1"/>
          </p:cNvSpPr>
          <p:nvPr/>
        </p:nvSpPr>
        <p:spPr>
          <a:xfrm>
            <a:off x="6663690" y="3648075"/>
            <a:ext cx="30480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ctr">
              <a:defRPr sz="1350" b="1" i="0">
                <a:ln w="6350">
                  <a:solidFill>
                    <a:srgbClr val="FFFFFF"/>
                  </a:solidFill>
                </a:ln>
                <a:solidFill>
                  <a:srgbClr val="262D32"/>
                </a:solidFill>
                <a:latin typeface="Calibri"/>
                <a:ea typeface="Calibri"/>
                <a:cs typeface="Calibri"/>
              </a:defRPr>
            </a:pPr>
            <a:r>
              <a:rPr sz="1350" b="1" i="0">
                <a:ln w="6350">
                  <a:solidFill>
                    <a:srgbClr val="FFFFFF"/>
                  </a:solidFill>
                </a:ln>
                <a:solidFill>
                  <a:srgbClr val="262D32"/>
                </a:solidFill>
                <a:latin typeface="Calibri"/>
                <a:ea typeface="Calibri"/>
                <a:cs typeface="Calibri"/>
              </a:rPr>
              <a:t>2</a:t>
            </a:r>
          </a:p>
        </p:txBody>
      </p:sp>
      <p:sp>
        <p:nvSpPr>
          <p:cNvPr id="103" name="tick_x_3_2">
            <a:extLst>
              <a:ext uri="{FF2B5EF4-FFF2-40B4-BE49-F238E27FC236}">
                <a16:creationId xmlns:a16="http://schemas.microsoft.com/office/drawing/2014/main" id="{C4A0BC70-39B0-496E-84EA-52AC6BC58C41}"/>
              </a:ext>
            </a:extLst>
          </p:cNvPr>
          <p:cNvSpPr>
            <a:spLocks noGrp="1"/>
          </p:cNvSpPr>
          <p:nvPr/>
        </p:nvSpPr>
        <p:spPr>
          <a:xfrm>
            <a:off x="7176135" y="3548063"/>
            <a:ext cx="0" cy="66675"/>
          </a:xfrm>
          <a:prstGeom prst="line">
            <a:avLst/>
          </a:prstGeom>
          <a:noFill/>
          <a:ln w="12383">
            <a:solidFill>
              <a:srgbClr val="18252D"/>
            </a:solidFill>
          </a:ln>
        </p:spPr>
      </p:sp>
      <p:sp>
        <p:nvSpPr>
          <p:cNvPr id="104" name="axis_label_x_2_3">
            <a:extLst>
              <a:ext uri="{FF2B5EF4-FFF2-40B4-BE49-F238E27FC236}">
                <a16:creationId xmlns:a16="http://schemas.microsoft.com/office/drawing/2014/main" id="{A25C19AB-AE4A-4A74-9553-1F213EB2140C}"/>
              </a:ext>
            </a:extLst>
          </p:cNvPr>
          <p:cNvSpPr>
            <a:spLocks noGrp="1"/>
          </p:cNvSpPr>
          <p:nvPr/>
        </p:nvSpPr>
        <p:spPr>
          <a:xfrm>
            <a:off x="7023735" y="3648075"/>
            <a:ext cx="30480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ctr">
              <a:defRPr sz="1350" b="1" i="0">
                <a:ln w="6350">
                  <a:solidFill>
                    <a:srgbClr val="FFFFFF"/>
                  </a:solidFill>
                </a:ln>
                <a:solidFill>
                  <a:srgbClr val="262D32"/>
                </a:solidFill>
                <a:latin typeface="Calibri"/>
                <a:ea typeface="Calibri"/>
                <a:cs typeface="Calibri"/>
              </a:defRPr>
            </a:pPr>
            <a:r>
              <a:rPr sz="1350" b="1" i="0">
                <a:ln w="6350">
                  <a:solidFill>
                    <a:srgbClr val="FFFFFF"/>
                  </a:solidFill>
                </a:ln>
                <a:solidFill>
                  <a:srgbClr val="262D32"/>
                </a:solidFill>
                <a:latin typeface="Calibri"/>
                <a:ea typeface="Calibri"/>
                <a:cs typeface="Calibri"/>
              </a:rPr>
              <a:t>3</a:t>
            </a:r>
          </a:p>
        </p:txBody>
      </p:sp>
      <p:sp>
        <p:nvSpPr>
          <p:cNvPr id="105" name="tick_x_4_2">
            <a:extLst>
              <a:ext uri="{FF2B5EF4-FFF2-40B4-BE49-F238E27FC236}">
                <a16:creationId xmlns:a16="http://schemas.microsoft.com/office/drawing/2014/main" id="{064B70AF-255A-422F-979A-A9C83FF4F67F}"/>
              </a:ext>
            </a:extLst>
          </p:cNvPr>
          <p:cNvSpPr>
            <a:spLocks noGrp="1"/>
          </p:cNvSpPr>
          <p:nvPr/>
        </p:nvSpPr>
        <p:spPr>
          <a:xfrm>
            <a:off x="7536180" y="3548063"/>
            <a:ext cx="0" cy="66675"/>
          </a:xfrm>
          <a:prstGeom prst="line">
            <a:avLst/>
          </a:prstGeom>
          <a:noFill/>
          <a:ln w="12383">
            <a:solidFill>
              <a:srgbClr val="18252D"/>
            </a:solidFill>
          </a:ln>
        </p:spPr>
      </p:sp>
      <p:sp>
        <p:nvSpPr>
          <p:cNvPr id="106" name="axis_label_x_2_4">
            <a:extLst>
              <a:ext uri="{FF2B5EF4-FFF2-40B4-BE49-F238E27FC236}">
                <a16:creationId xmlns:a16="http://schemas.microsoft.com/office/drawing/2014/main" id="{B4CCD048-E5D8-471B-8BB2-CB99CF6DCEEC}"/>
              </a:ext>
            </a:extLst>
          </p:cNvPr>
          <p:cNvSpPr>
            <a:spLocks noGrp="1"/>
          </p:cNvSpPr>
          <p:nvPr/>
        </p:nvSpPr>
        <p:spPr>
          <a:xfrm>
            <a:off x="7383780" y="3648075"/>
            <a:ext cx="30480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ctr">
              <a:defRPr sz="1350" b="1" i="0">
                <a:ln w="6350">
                  <a:solidFill>
                    <a:srgbClr val="FFFFFF"/>
                  </a:solidFill>
                </a:ln>
                <a:solidFill>
                  <a:srgbClr val="262D32"/>
                </a:solidFill>
                <a:latin typeface="Calibri"/>
                <a:ea typeface="Calibri"/>
                <a:cs typeface="Calibri"/>
              </a:defRPr>
            </a:pPr>
            <a:r>
              <a:rPr sz="1350" b="1" i="0">
                <a:ln w="6350">
                  <a:solidFill>
                    <a:srgbClr val="FFFFFF"/>
                  </a:solidFill>
                </a:ln>
                <a:solidFill>
                  <a:srgbClr val="262D32"/>
                </a:solidFill>
                <a:latin typeface="Calibri"/>
                <a:ea typeface="Calibri"/>
                <a:cs typeface="Calibri"/>
              </a:rPr>
              <a:t>4</a:t>
            </a:r>
          </a:p>
        </p:txBody>
      </p:sp>
      <p:sp>
        <p:nvSpPr>
          <p:cNvPr id="107" name="tick_y_-4_2">
            <a:extLst>
              <a:ext uri="{FF2B5EF4-FFF2-40B4-BE49-F238E27FC236}">
                <a16:creationId xmlns:a16="http://schemas.microsoft.com/office/drawing/2014/main" id="{9E4F3487-565A-4FB8-97AD-2C83F4C3EF17}"/>
              </a:ext>
            </a:extLst>
          </p:cNvPr>
          <p:cNvSpPr>
            <a:spLocks noGrp="1"/>
          </p:cNvSpPr>
          <p:nvPr/>
        </p:nvSpPr>
        <p:spPr>
          <a:xfrm>
            <a:off x="6062663" y="5021580"/>
            <a:ext cx="66675" cy="0"/>
          </a:xfrm>
          <a:prstGeom prst="line">
            <a:avLst/>
          </a:prstGeom>
          <a:noFill/>
          <a:ln w="12383">
            <a:solidFill>
              <a:srgbClr val="18252D"/>
            </a:solidFill>
          </a:ln>
        </p:spPr>
      </p:sp>
      <p:sp>
        <p:nvSpPr>
          <p:cNvPr id="108" name="axis_label_y_2_-4">
            <a:extLst>
              <a:ext uri="{FF2B5EF4-FFF2-40B4-BE49-F238E27FC236}">
                <a16:creationId xmlns:a16="http://schemas.microsoft.com/office/drawing/2014/main" id="{772C68CB-4D1E-41FD-9580-E4C88C8929AF}"/>
              </a:ext>
            </a:extLst>
          </p:cNvPr>
          <p:cNvSpPr>
            <a:spLocks noGrp="1"/>
          </p:cNvSpPr>
          <p:nvPr/>
        </p:nvSpPr>
        <p:spPr>
          <a:xfrm>
            <a:off x="5762625" y="4907280"/>
            <a:ext cx="24765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defRPr sz="1350" b="1" i="0">
                <a:ln w="6350">
                  <a:solidFill>
                    <a:srgbClr val="FFFFFF"/>
                  </a:solidFill>
                </a:ln>
                <a:solidFill>
                  <a:srgbClr val="262D32"/>
                </a:solidFill>
                <a:latin typeface="Calibri"/>
                <a:ea typeface="Calibri"/>
                <a:cs typeface="Calibri"/>
              </a:defRPr>
            </a:pPr>
            <a:r>
              <a:rPr sz="1350" b="1" i="0">
                <a:ln w="6350">
                  <a:solidFill>
                    <a:srgbClr val="FFFFFF"/>
                  </a:solidFill>
                </a:ln>
                <a:solidFill>
                  <a:srgbClr val="262D32"/>
                </a:solidFill>
                <a:latin typeface="Calibri"/>
                <a:ea typeface="Calibri"/>
                <a:cs typeface="Calibri"/>
              </a:rPr>
              <a:t>−4</a:t>
            </a:r>
          </a:p>
        </p:txBody>
      </p:sp>
      <p:sp>
        <p:nvSpPr>
          <p:cNvPr id="109" name="tick_y_-3_2">
            <a:extLst>
              <a:ext uri="{FF2B5EF4-FFF2-40B4-BE49-F238E27FC236}">
                <a16:creationId xmlns:a16="http://schemas.microsoft.com/office/drawing/2014/main" id="{3259E7F8-AF6B-4815-A04F-1E5767C5926C}"/>
              </a:ext>
            </a:extLst>
          </p:cNvPr>
          <p:cNvSpPr>
            <a:spLocks noGrp="1"/>
          </p:cNvSpPr>
          <p:nvPr/>
        </p:nvSpPr>
        <p:spPr>
          <a:xfrm>
            <a:off x="6062663" y="4661535"/>
            <a:ext cx="66675" cy="0"/>
          </a:xfrm>
          <a:prstGeom prst="line">
            <a:avLst/>
          </a:prstGeom>
          <a:noFill/>
          <a:ln w="12383">
            <a:solidFill>
              <a:srgbClr val="18252D"/>
            </a:solidFill>
          </a:ln>
        </p:spPr>
      </p:sp>
      <p:sp>
        <p:nvSpPr>
          <p:cNvPr id="110" name="axis_label_y_2_-3">
            <a:extLst>
              <a:ext uri="{FF2B5EF4-FFF2-40B4-BE49-F238E27FC236}">
                <a16:creationId xmlns:a16="http://schemas.microsoft.com/office/drawing/2014/main" id="{D44E001D-8F44-47D6-8256-3625C082C554}"/>
              </a:ext>
            </a:extLst>
          </p:cNvPr>
          <p:cNvSpPr>
            <a:spLocks noGrp="1"/>
          </p:cNvSpPr>
          <p:nvPr/>
        </p:nvSpPr>
        <p:spPr>
          <a:xfrm>
            <a:off x="5762625" y="4547235"/>
            <a:ext cx="24765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defRPr sz="1350" b="1" i="0">
                <a:ln w="6350">
                  <a:solidFill>
                    <a:srgbClr val="FFFFFF"/>
                  </a:solidFill>
                </a:ln>
                <a:solidFill>
                  <a:srgbClr val="262D32"/>
                </a:solidFill>
                <a:latin typeface="Calibri"/>
                <a:ea typeface="Calibri"/>
                <a:cs typeface="Calibri"/>
              </a:defRPr>
            </a:pPr>
            <a:r>
              <a:rPr sz="1350" b="1" i="0">
                <a:ln w="6350">
                  <a:solidFill>
                    <a:srgbClr val="FFFFFF"/>
                  </a:solidFill>
                </a:ln>
                <a:solidFill>
                  <a:srgbClr val="262D32"/>
                </a:solidFill>
                <a:latin typeface="Calibri"/>
                <a:ea typeface="Calibri"/>
                <a:cs typeface="Calibri"/>
              </a:rPr>
              <a:t>−3</a:t>
            </a:r>
          </a:p>
        </p:txBody>
      </p:sp>
      <p:sp>
        <p:nvSpPr>
          <p:cNvPr id="111" name="tick_y_-2_2">
            <a:extLst>
              <a:ext uri="{FF2B5EF4-FFF2-40B4-BE49-F238E27FC236}">
                <a16:creationId xmlns:a16="http://schemas.microsoft.com/office/drawing/2014/main" id="{01972709-6F24-43A2-8D35-9854A368FA78}"/>
              </a:ext>
            </a:extLst>
          </p:cNvPr>
          <p:cNvSpPr>
            <a:spLocks noGrp="1"/>
          </p:cNvSpPr>
          <p:nvPr/>
        </p:nvSpPr>
        <p:spPr>
          <a:xfrm>
            <a:off x="6062663" y="4301490"/>
            <a:ext cx="66675" cy="0"/>
          </a:xfrm>
          <a:prstGeom prst="line">
            <a:avLst/>
          </a:prstGeom>
          <a:noFill/>
          <a:ln w="12383">
            <a:solidFill>
              <a:srgbClr val="18252D"/>
            </a:solidFill>
          </a:ln>
        </p:spPr>
      </p:sp>
      <p:sp>
        <p:nvSpPr>
          <p:cNvPr id="112" name="axis_label_y_2_-2">
            <a:extLst>
              <a:ext uri="{FF2B5EF4-FFF2-40B4-BE49-F238E27FC236}">
                <a16:creationId xmlns:a16="http://schemas.microsoft.com/office/drawing/2014/main" id="{23AE82E6-56E9-455C-80B2-C33C7DBE8828}"/>
              </a:ext>
            </a:extLst>
          </p:cNvPr>
          <p:cNvSpPr>
            <a:spLocks noGrp="1"/>
          </p:cNvSpPr>
          <p:nvPr/>
        </p:nvSpPr>
        <p:spPr>
          <a:xfrm>
            <a:off x="5762625" y="4187190"/>
            <a:ext cx="24765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defRPr sz="1350" b="1" i="0">
                <a:ln w="6350">
                  <a:solidFill>
                    <a:srgbClr val="FFFFFF"/>
                  </a:solidFill>
                </a:ln>
                <a:solidFill>
                  <a:srgbClr val="262D32"/>
                </a:solidFill>
                <a:latin typeface="Calibri"/>
                <a:ea typeface="Calibri"/>
                <a:cs typeface="Calibri"/>
              </a:defRPr>
            </a:pPr>
            <a:r>
              <a:rPr sz="1350" b="1" i="0">
                <a:ln w="6350">
                  <a:solidFill>
                    <a:srgbClr val="FFFFFF"/>
                  </a:solidFill>
                </a:ln>
                <a:solidFill>
                  <a:srgbClr val="262D32"/>
                </a:solidFill>
                <a:latin typeface="Calibri"/>
                <a:ea typeface="Calibri"/>
                <a:cs typeface="Calibri"/>
              </a:rPr>
              <a:t>−2</a:t>
            </a:r>
          </a:p>
        </p:txBody>
      </p:sp>
      <p:sp>
        <p:nvSpPr>
          <p:cNvPr id="113" name="tick_y_-1_2">
            <a:extLst>
              <a:ext uri="{FF2B5EF4-FFF2-40B4-BE49-F238E27FC236}">
                <a16:creationId xmlns:a16="http://schemas.microsoft.com/office/drawing/2014/main" id="{77C32A1B-0219-4BF9-88DE-DB8BAD99E128}"/>
              </a:ext>
            </a:extLst>
          </p:cNvPr>
          <p:cNvSpPr>
            <a:spLocks noGrp="1"/>
          </p:cNvSpPr>
          <p:nvPr/>
        </p:nvSpPr>
        <p:spPr>
          <a:xfrm>
            <a:off x="6062663" y="3941445"/>
            <a:ext cx="66675" cy="0"/>
          </a:xfrm>
          <a:prstGeom prst="line">
            <a:avLst/>
          </a:prstGeom>
          <a:noFill/>
          <a:ln w="12383">
            <a:solidFill>
              <a:srgbClr val="18252D"/>
            </a:solidFill>
          </a:ln>
        </p:spPr>
      </p:sp>
      <p:sp>
        <p:nvSpPr>
          <p:cNvPr id="114" name="axis_label_y_2_-1">
            <a:extLst>
              <a:ext uri="{FF2B5EF4-FFF2-40B4-BE49-F238E27FC236}">
                <a16:creationId xmlns:a16="http://schemas.microsoft.com/office/drawing/2014/main" id="{FB55DF9F-D8CB-4594-BEE4-9DECFC0BDAB0}"/>
              </a:ext>
            </a:extLst>
          </p:cNvPr>
          <p:cNvSpPr>
            <a:spLocks noGrp="1"/>
          </p:cNvSpPr>
          <p:nvPr/>
        </p:nvSpPr>
        <p:spPr>
          <a:xfrm>
            <a:off x="5762625" y="3827145"/>
            <a:ext cx="24765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defRPr sz="1350" b="1" i="0">
                <a:ln w="6350">
                  <a:solidFill>
                    <a:srgbClr val="FFFFFF"/>
                  </a:solidFill>
                </a:ln>
                <a:solidFill>
                  <a:srgbClr val="262D32"/>
                </a:solidFill>
                <a:latin typeface="Calibri"/>
                <a:ea typeface="Calibri"/>
                <a:cs typeface="Calibri"/>
              </a:defRPr>
            </a:pPr>
            <a:r>
              <a:rPr sz="1350" b="1" i="0">
                <a:ln w="6350">
                  <a:solidFill>
                    <a:srgbClr val="FFFFFF"/>
                  </a:solidFill>
                </a:ln>
                <a:solidFill>
                  <a:srgbClr val="262D32"/>
                </a:solidFill>
                <a:latin typeface="Calibri"/>
                <a:ea typeface="Calibri"/>
                <a:cs typeface="Calibri"/>
              </a:rPr>
              <a:t>−1</a:t>
            </a:r>
          </a:p>
        </p:txBody>
      </p:sp>
      <p:sp>
        <p:nvSpPr>
          <p:cNvPr id="115" name="tick_y_1_2">
            <a:extLst>
              <a:ext uri="{FF2B5EF4-FFF2-40B4-BE49-F238E27FC236}">
                <a16:creationId xmlns:a16="http://schemas.microsoft.com/office/drawing/2014/main" id="{80B05C1E-C894-4D71-89A6-4533B18825A7}"/>
              </a:ext>
            </a:extLst>
          </p:cNvPr>
          <p:cNvSpPr>
            <a:spLocks noGrp="1"/>
          </p:cNvSpPr>
          <p:nvPr/>
        </p:nvSpPr>
        <p:spPr>
          <a:xfrm>
            <a:off x="6062663" y="3221355"/>
            <a:ext cx="66675" cy="0"/>
          </a:xfrm>
          <a:prstGeom prst="line">
            <a:avLst/>
          </a:prstGeom>
          <a:noFill/>
          <a:ln w="12383">
            <a:solidFill>
              <a:srgbClr val="18252D"/>
            </a:solidFill>
          </a:ln>
        </p:spPr>
      </p:sp>
      <p:sp>
        <p:nvSpPr>
          <p:cNvPr id="116" name="axis_label_y_2_1">
            <a:extLst>
              <a:ext uri="{FF2B5EF4-FFF2-40B4-BE49-F238E27FC236}">
                <a16:creationId xmlns:a16="http://schemas.microsoft.com/office/drawing/2014/main" id="{6E1ABDE8-9C0A-455E-AECA-313218F19CB7}"/>
              </a:ext>
            </a:extLst>
          </p:cNvPr>
          <p:cNvSpPr>
            <a:spLocks noGrp="1"/>
          </p:cNvSpPr>
          <p:nvPr/>
        </p:nvSpPr>
        <p:spPr>
          <a:xfrm>
            <a:off x="5762625" y="3107055"/>
            <a:ext cx="24765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defRPr sz="1350" b="1" i="0">
                <a:ln w="6350">
                  <a:solidFill>
                    <a:srgbClr val="FFFFFF"/>
                  </a:solidFill>
                </a:ln>
                <a:solidFill>
                  <a:srgbClr val="262D32"/>
                </a:solidFill>
                <a:latin typeface="Calibri"/>
                <a:ea typeface="Calibri"/>
                <a:cs typeface="Calibri"/>
              </a:defRPr>
            </a:pPr>
            <a:r>
              <a:rPr sz="1350" b="1" i="0">
                <a:ln w="6350">
                  <a:solidFill>
                    <a:srgbClr val="FFFFFF"/>
                  </a:solidFill>
                </a:ln>
                <a:solidFill>
                  <a:srgbClr val="262D32"/>
                </a:solidFill>
                <a:latin typeface="Calibri"/>
                <a:ea typeface="Calibri"/>
                <a:cs typeface="Calibri"/>
              </a:rPr>
              <a:t>1</a:t>
            </a:r>
          </a:p>
        </p:txBody>
      </p:sp>
      <p:sp>
        <p:nvSpPr>
          <p:cNvPr id="117" name="tick_y_2_2">
            <a:extLst>
              <a:ext uri="{FF2B5EF4-FFF2-40B4-BE49-F238E27FC236}">
                <a16:creationId xmlns:a16="http://schemas.microsoft.com/office/drawing/2014/main" id="{67595BFC-DDF6-40E9-B1E8-44F91BF83B17}"/>
              </a:ext>
            </a:extLst>
          </p:cNvPr>
          <p:cNvSpPr>
            <a:spLocks noGrp="1"/>
          </p:cNvSpPr>
          <p:nvPr/>
        </p:nvSpPr>
        <p:spPr>
          <a:xfrm>
            <a:off x="6062663" y="2861310"/>
            <a:ext cx="66675" cy="0"/>
          </a:xfrm>
          <a:prstGeom prst="line">
            <a:avLst/>
          </a:prstGeom>
          <a:noFill/>
          <a:ln w="12383">
            <a:solidFill>
              <a:srgbClr val="18252D"/>
            </a:solidFill>
          </a:ln>
        </p:spPr>
      </p:sp>
      <p:sp>
        <p:nvSpPr>
          <p:cNvPr id="118" name="axis_label_y_2_2">
            <a:extLst>
              <a:ext uri="{FF2B5EF4-FFF2-40B4-BE49-F238E27FC236}">
                <a16:creationId xmlns:a16="http://schemas.microsoft.com/office/drawing/2014/main" id="{BC22D1E9-39F2-47C9-9CBC-DED72176DB1E}"/>
              </a:ext>
            </a:extLst>
          </p:cNvPr>
          <p:cNvSpPr>
            <a:spLocks noGrp="1"/>
          </p:cNvSpPr>
          <p:nvPr/>
        </p:nvSpPr>
        <p:spPr>
          <a:xfrm>
            <a:off x="5762625" y="2747010"/>
            <a:ext cx="24765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defRPr sz="1350" b="1" i="0">
                <a:ln w="6350">
                  <a:solidFill>
                    <a:srgbClr val="FFFFFF"/>
                  </a:solidFill>
                </a:ln>
                <a:solidFill>
                  <a:srgbClr val="262D32"/>
                </a:solidFill>
                <a:latin typeface="Calibri"/>
                <a:ea typeface="Calibri"/>
                <a:cs typeface="Calibri"/>
              </a:defRPr>
            </a:pPr>
            <a:r>
              <a:rPr sz="1350" b="1" i="0">
                <a:ln w="6350">
                  <a:solidFill>
                    <a:srgbClr val="FFFFFF"/>
                  </a:solidFill>
                </a:ln>
                <a:solidFill>
                  <a:srgbClr val="262D32"/>
                </a:solidFill>
                <a:latin typeface="Calibri"/>
                <a:ea typeface="Calibri"/>
                <a:cs typeface="Calibri"/>
              </a:rPr>
              <a:t>2</a:t>
            </a:r>
          </a:p>
        </p:txBody>
      </p:sp>
      <p:sp>
        <p:nvSpPr>
          <p:cNvPr id="119" name="tick_y_3_2">
            <a:extLst>
              <a:ext uri="{FF2B5EF4-FFF2-40B4-BE49-F238E27FC236}">
                <a16:creationId xmlns:a16="http://schemas.microsoft.com/office/drawing/2014/main" id="{E5CF246A-3A3F-4C86-A8EB-2223E942424C}"/>
              </a:ext>
            </a:extLst>
          </p:cNvPr>
          <p:cNvSpPr>
            <a:spLocks noGrp="1"/>
          </p:cNvSpPr>
          <p:nvPr/>
        </p:nvSpPr>
        <p:spPr>
          <a:xfrm>
            <a:off x="6062663" y="2501265"/>
            <a:ext cx="66675" cy="0"/>
          </a:xfrm>
          <a:prstGeom prst="line">
            <a:avLst/>
          </a:prstGeom>
          <a:noFill/>
          <a:ln w="12383">
            <a:solidFill>
              <a:srgbClr val="18252D"/>
            </a:solidFill>
          </a:ln>
        </p:spPr>
      </p:sp>
      <p:sp>
        <p:nvSpPr>
          <p:cNvPr id="120" name="axis_label_y_2_3">
            <a:extLst>
              <a:ext uri="{FF2B5EF4-FFF2-40B4-BE49-F238E27FC236}">
                <a16:creationId xmlns:a16="http://schemas.microsoft.com/office/drawing/2014/main" id="{74256992-D6AE-4FF4-908C-E53FF0A9F862}"/>
              </a:ext>
            </a:extLst>
          </p:cNvPr>
          <p:cNvSpPr>
            <a:spLocks noGrp="1"/>
          </p:cNvSpPr>
          <p:nvPr/>
        </p:nvSpPr>
        <p:spPr>
          <a:xfrm>
            <a:off x="5762625" y="2386965"/>
            <a:ext cx="24765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defRPr sz="1350" b="1" i="0">
                <a:ln w="6350">
                  <a:solidFill>
                    <a:srgbClr val="FFFFFF"/>
                  </a:solidFill>
                </a:ln>
                <a:solidFill>
                  <a:srgbClr val="262D32"/>
                </a:solidFill>
                <a:latin typeface="Calibri"/>
                <a:ea typeface="Calibri"/>
                <a:cs typeface="Calibri"/>
              </a:defRPr>
            </a:pPr>
            <a:r>
              <a:rPr sz="1350" b="1" i="0">
                <a:ln w="6350">
                  <a:solidFill>
                    <a:srgbClr val="FFFFFF"/>
                  </a:solidFill>
                </a:ln>
                <a:solidFill>
                  <a:srgbClr val="262D32"/>
                </a:solidFill>
                <a:latin typeface="Calibri"/>
                <a:ea typeface="Calibri"/>
                <a:cs typeface="Calibri"/>
              </a:rPr>
              <a:t>3</a:t>
            </a:r>
          </a:p>
        </p:txBody>
      </p:sp>
      <p:sp>
        <p:nvSpPr>
          <p:cNvPr id="121" name="tick_y_4_2">
            <a:extLst>
              <a:ext uri="{FF2B5EF4-FFF2-40B4-BE49-F238E27FC236}">
                <a16:creationId xmlns:a16="http://schemas.microsoft.com/office/drawing/2014/main" id="{0E94FB01-CB76-4A19-98F2-2AD1B197C6A9}"/>
              </a:ext>
            </a:extLst>
          </p:cNvPr>
          <p:cNvSpPr>
            <a:spLocks noGrp="1"/>
          </p:cNvSpPr>
          <p:nvPr/>
        </p:nvSpPr>
        <p:spPr>
          <a:xfrm>
            <a:off x="6062663" y="2141220"/>
            <a:ext cx="66675" cy="0"/>
          </a:xfrm>
          <a:prstGeom prst="line">
            <a:avLst/>
          </a:prstGeom>
          <a:noFill/>
          <a:ln w="12383">
            <a:solidFill>
              <a:srgbClr val="18252D"/>
            </a:solidFill>
          </a:ln>
        </p:spPr>
      </p:sp>
      <p:sp>
        <p:nvSpPr>
          <p:cNvPr id="122" name="axis_label_y_2_4">
            <a:extLst>
              <a:ext uri="{FF2B5EF4-FFF2-40B4-BE49-F238E27FC236}">
                <a16:creationId xmlns:a16="http://schemas.microsoft.com/office/drawing/2014/main" id="{2A8DEE7A-1E90-4B67-9EAB-40B8F0D0F2B4}"/>
              </a:ext>
            </a:extLst>
          </p:cNvPr>
          <p:cNvSpPr>
            <a:spLocks noGrp="1"/>
          </p:cNvSpPr>
          <p:nvPr/>
        </p:nvSpPr>
        <p:spPr>
          <a:xfrm>
            <a:off x="5762625" y="2026920"/>
            <a:ext cx="24765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defRPr sz="1350" b="1" i="0">
                <a:ln w="6350">
                  <a:solidFill>
                    <a:srgbClr val="FFFFFF"/>
                  </a:solidFill>
                </a:ln>
                <a:solidFill>
                  <a:srgbClr val="262D32"/>
                </a:solidFill>
                <a:latin typeface="Calibri"/>
                <a:ea typeface="Calibri"/>
                <a:cs typeface="Calibri"/>
              </a:defRPr>
            </a:pPr>
            <a:r>
              <a:rPr sz="1350" b="1" i="0">
                <a:ln w="6350">
                  <a:solidFill>
                    <a:srgbClr val="FFFFFF"/>
                  </a:solidFill>
                </a:ln>
                <a:solidFill>
                  <a:srgbClr val="262D32"/>
                </a:solidFill>
                <a:latin typeface="Calibri"/>
                <a:ea typeface="Calibri"/>
                <a:cs typeface="Calibri"/>
              </a:rPr>
              <a:t>4</a:t>
            </a:r>
          </a:p>
        </p:txBody>
      </p:sp>
      <p:sp>
        <p:nvSpPr>
          <p:cNvPr id="123" name="text_11">
            <a:extLst>
              <a:ext uri="{FF2B5EF4-FFF2-40B4-BE49-F238E27FC236}">
                <a16:creationId xmlns:a16="http://schemas.microsoft.com/office/drawing/2014/main" id="{CF36E385-ACC8-4160-9D8D-46D5EFACAEC2}"/>
              </a:ext>
            </a:extLst>
          </p:cNvPr>
          <p:cNvSpPr>
            <a:spLocks noGrp="1"/>
          </p:cNvSpPr>
          <p:nvPr/>
        </p:nvSpPr>
        <p:spPr>
          <a:xfrm>
            <a:off x="7650480" y="3438525"/>
            <a:ext cx="247650" cy="285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800" b="0" i="1">
                <a:solidFill>
                  <a:srgbClr val="262D32"/>
                </a:solidFill>
                <a:latin typeface="Calibri"/>
                <a:ea typeface="Calibri"/>
                <a:cs typeface="Calibri"/>
              </a:defRPr>
            </a:pPr>
            <a:r>
              <a:rPr sz="1800" b="0" i="1">
                <a:solidFill>
                  <a:srgbClr val="262D32"/>
                </a:solidFill>
                <a:latin typeface="Calibri"/>
                <a:ea typeface="Calibri"/>
                <a:cs typeface="Calibri"/>
              </a:rPr>
              <a:t>x</a:t>
            </a:r>
          </a:p>
        </p:txBody>
      </p:sp>
      <p:sp>
        <p:nvSpPr>
          <p:cNvPr id="124" name="text_12">
            <a:extLst>
              <a:ext uri="{FF2B5EF4-FFF2-40B4-BE49-F238E27FC236}">
                <a16:creationId xmlns:a16="http://schemas.microsoft.com/office/drawing/2014/main" id="{477755A3-FF9F-4DE3-9CAC-634BF93405E0}"/>
              </a:ext>
            </a:extLst>
          </p:cNvPr>
          <p:cNvSpPr>
            <a:spLocks noGrp="1"/>
          </p:cNvSpPr>
          <p:nvPr/>
        </p:nvSpPr>
        <p:spPr>
          <a:xfrm>
            <a:off x="6172200" y="1845945"/>
            <a:ext cx="247650" cy="285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800" b="0" i="1">
                <a:solidFill>
                  <a:srgbClr val="262D32"/>
                </a:solidFill>
                <a:latin typeface="Calibri"/>
                <a:ea typeface="Calibri"/>
                <a:cs typeface="Calibri"/>
              </a:defRPr>
            </a:pPr>
            <a:r>
              <a:rPr sz="1800" b="0" i="1">
                <a:solidFill>
                  <a:srgbClr val="262D32"/>
                </a:solidFill>
                <a:latin typeface="Calibri"/>
                <a:ea typeface="Calibri"/>
                <a:cs typeface="Calibri"/>
              </a:rPr>
              <a:t>y</a:t>
            </a:r>
          </a:p>
        </p:txBody>
      </p:sp>
      <p:sp>
        <p:nvSpPr>
          <p:cNvPr id="125" name="axis_label_zero_2">
            <a:extLst>
              <a:ext uri="{FF2B5EF4-FFF2-40B4-BE49-F238E27FC236}">
                <a16:creationId xmlns:a16="http://schemas.microsoft.com/office/drawing/2014/main" id="{21C4E310-2577-4D66-A100-4EACCD4228AE}"/>
              </a:ext>
            </a:extLst>
          </p:cNvPr>
          <p:cNvSpPr>
            <a:spLocks noGrp="1"/>
          </p:cNvSpPr>
          <p:nvPr/>
        </p:nvSpPr>
        <p:spPr>
          <a:xfrm>
            <a:off x="5876925" y="3648075"/>
            <a:ext cx="19050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350" b="1" i="0">
                <a:ln w="6350">
                  <a:solidFill>
                    <a:srgbClr val="FFFFFF"/>
                  </a:solidFill>
                </a:ln>
                <a:solidFill>
                  <a:srgbClr val="262D32"/>
                </a:solidFill>
                <a:latin typeface="Calibri"/>
                <a:ea typeface="Calibri"/>
                <a:cs typeface="Calibri"/>
              </a:defRPr>
            </a:pPr>
            <a:r>
              <a:rPr sz="1350" b="1" i="0">
                <a:ln w="6350">
                  <a:solidFill>
                    <a:srgbClr val="FFFFFF"/>
                  </a:solidFill>
                </a:ln>
                <a:solidFill>
                  <a:srgbClr val="262D32"/>
                </a:solidFill>
                <a:latin typeface="Calibri"/>
                <a:ea typeface="Calibri"/>
                <a:cs typeface="Calibri"/>
              </a:rPr>
              <a:t>0</a:t>
            </a:r>
          </a:p>
        </p:txBody>
      </p:sp>
      <p:sp>
        <p:nvSpPr>
          <p:cNvPr id="126" name="text_13">
            <a:extLst>
              <a:ext uri="{FF2B5EF4-FFF2-40B4-BE49-F238E27FC236}">
                <a16:creationId xmlns:a16="http://schemas.microsoft.com/office/drawing/2014/main" id="{0AE0B858-099E-403A-9556-A5CE810CC503}"/>
              </a:ext>
            </a:extLst>
          </p:cNvPr>
          <p:cNvSpPr>
            <a:spLocks noGrp="1"/>
          </p:cNvSpPr>
          <p:nvPr/>
        </p:nvSpPr>
        <p:spPr>
          <a:xfrm>
            <a:off x="7028840" y="2353285"/>
            <a:ext cx="381000" cy="2571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ctr">
              <a:defRPr sz="1425" b="0" i="0">
                <a:solidFill>
                  <a:srgbClr val="92999E"/>
                </a:solidFill>
                <a:latin typeface="Calibri"/>
                <a:ea typeface="Calibri"/>
                <a:cs typeface="Calibri"/>
              </a:defRPr>
            </a:pPr>
            <a:r>
              <a:rPr sz="1425" b="0" i="0">
                <a:solidFill>
                  <a:srgbClr val="92999E"/>
                </a:solidFill>
                <a:latin typeface="Calibri"/>
                <a:ea typeface="Calibri"/>
                <a:cs typeface="Calibri"/>
              </a:rPr>
              <a:t>I</a:t>
            </a:r>
          </a:p>
        </p:txBody>
      </p:sp>
      <p:sp>
        <p:nvSpPr>
          <p:cNvPr id="127" name="text_14">
            <a:extLst>
              <a:ext uri="{FF2B5EF4-FFF2-40B4-BE49-F238E27FC236}">
                <a16:creationId xmlns:a16="http://schemas.microsoft.com/office/drawing/2014/main" id="{24A3EFD5-F5D4-4269-8CD3-61CD22C57143}"/>
              </a:ext>
            </a:extLst>
          </p:cNvPr>
          <p:cNvSpPr>
            <a:spLocks noGrp="1"/>
          </p:cNvSpPr>
          <p:nvPr/>
        </p:nvSpPr>
        <p:spPr>
          <a:xfrm>
            <a:off x="4782160" y="2353285"/>
            <a:ext cx="381000" cy="2571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ctr">
              <a:defRPr sz="1425" b="0" i="0">
                <a:solidFill>
                  <a:srgbClr val="92999E"/>
                </a:solidFill>
                <a:latin typeface="Calibri"/>
                <a:ea typeface="Calibri"/>
                <a:cs typeface="Calibri"/>
              </a:defRPr>
            </a:pPr>
            <a:r>
              <a:rPr sz="1425" b="0" i="0">
                <a:solidFill>
                  <a:srgbClr val="92999E"/>
                </a:solidFill>
                <a:latin typeface="Calibri"/>
                <a:ea typeface="Calibri"/>
                <a:cs typeface="Calibri"/>
              </a:rPr>
              <a:t>II</a:t>
            </a:r>
          </a:p>
        </p:txBody>
      </p:sp>
      <p:sp>
        <p:nvSpPr>
          <p:cNvPr id="128" name="text_15">
            <a:extLst>
              <a:ext uri="{FF2B5EF4-FFF2-40B4-BE49-F238E27FC236}">
                <a16:creationId xmlns:a16="http://schemas.microsoft.com/office/drawing/2014/main" id="{76295A7A-2321-42B7-B745-B4CD949FA843}"/>
              </a:ext>
            </a:extLst>
          </p:cNvPr>
          <p:cNvSpPr>
            <a:spLocks noGrp="1"/>
          </p:cNvSpPr>
          <p:nvPr/>
        </p:nvSpPr>
        <p:spPr>
          <a:xfrm>
            <a:off x="4782160" y="4599965"/>
            <a:ext cx="381000" cy="2571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ctr">
              <a:defRPr sz="1425" b="0" i="0">
                <a:solidFill>
                  <a:srgbClr val="92999E"/>
                </a:solidFill>
                <a:latin typeface="Calibri"/>
                <a:ea typeface="Calibri"/>
                <a:cs typeface="Calibri"/>
              </a:defRPr>
            </a:pPr>
            <a:r>
              <a:rPr sz="1425" b="0" i="0">
                <a:solidFill>
                  <a:srgbClr val="92999E"/>
                </a:solidFill>
                <a:latin typeface="Calibri"/>
                <a:ea typeface="Calibri"/>
                <a:cs typeface="Calibri"/>
              </a:rPr>
              <a:t>III</a:t>
            </a:r>
          </a:p>
        </p:txBody>
      </p:sp>
      <p:sp>
        <p:nvSpPr>
          <p:cNvPr id="129" name="text_16">
            <a:extLst>
              <a:ext uri="{FF2B5EF4-FFF2-40B4-BE49-F238E27FC236}">
                <a16:creationId xmlns:a16="http://schemas.microsoft.com/office/drawing/2014/main" id="{C53969FE-D56B-4A3A-822D-ECC77CC72C95}"/>
              </a:ext>
            </a:extLst>
          </p:cNvPr>
          <p:cNvSpPr>
            <a:spLocks noGrp="1"/>
          </p:cNvSpPr>
          <p:nvPr/>
        </p:nvSpPr>
        <p:spPr>
          <a:xfrm>
            <a:off x="7028840" y="4599965"/>
            <a:ext cx="381000" cy="2571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ctr">
              <a:defRPr sz="1425" b="0" i="0">
                <a:solidFill>
                  <a:srgbClr val="92999E"/>
                </a:solidFill>
                <a:latin typeface="Calibri"/>
                <a:ea typeface="Calibri"/>
                <a:cs typeface="Calibri"/>
              </a:defRPr>
            </a:pPr>
            <a:r>
              <a:rPr sz="1425" b="0" i="0">
                <a:solidFill>
                  <a:srgbClr val="92999E"/>
                </a:solidFill>
                <a:latin typeface="Calibri"/>
                <a:ea typeface="Calibri"/>
                <a:cs typeface="Calibri"/>
              </a:rPr>
              <a:t>IV</a:t>
            </a:r>
          </a:p>
        </p:txBody>
      </p:sp>
      <p:sp>
        <p:nvSpPr>
          <p:cNvPr id="130" name="text_17">
            <a:extLst>
              <a:ext uri="{FF2B5EF4-FFF2-40B4-BE49-F238E27FC236}">
                <a16:creationId xmlns:a16="http://schemas.microsoft.com/office/drawing/2014/main" id="{AB5D7A66-0C1D-4E6C-AC1C-42AB4C662BC6}"/>
              </a:ext>
            </a:extLst>
          </p:cNvPr>
          <p:cNvSpPr>
            <a:spLocks noGrp="1"/>
          </p:cNvSpPr>
          <p:nvPr/>
        </p:nvSpPr>
        <p:spPr>
          <a:xfrm>
            <a:off x="4495800" y="1866900"/>
            <a:ext cx="381000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950" b="1" i="0">
                <a:solidFill>
                  <a:srgbClr val="262D32"/>
                </a:solidFill>
                <a:latin typeface="Calibri"/>
                <a:ea typeface="Calibri"/>
                <a:cs typeface="Calibri"/>
              </a:defRPr>
            </a:pPr>
            <a:r>
              <a:rPr sz="1950" b="1" i="0">
                <a:solidFill>
                  <a:srgbClr val="262D32"/>
                </a:solidFill>
                <a:latin typeface="Calibri"/>
                <a:ea typeface="Calibri"/>
                <a:cs typeface="Calibri"/>
              </a:rPr>
              <a:t>B</a:t>
            </a:r>
          </a:p>
        </p:txBody>
      </p:sp>
      <p:sp>
        <p:nvSpPr>
          <p:cNvPr id="131" name="white_plot_3">
            <a:extLst>
              <a:ext uri="{FF2B5EF4-FFF2-40B4-BE49-F238E27FC236}">
                <a16:creationId xmlns:a16="http://schemas.microsoft.com/office/drawing/2014/main" id="{69D03387-CEC0-4207-A4FD-024E01E1F322}"/>
              </a:ext>
            </a:extLst>
          </p:cNvPr>
          <p:cNvSpPr>
            <a:spLocks noGrp="1"/>
          </p:cNvSpPr>
          <p:nvPr/>
        </p:nvSpPr>
        <p:spPr>
          <a:xfrm>
            <a:off x="8465820" y="2141220"/>
            <a:ext cx="2880360" cy="2880360"/>
          </a:xfrm>
          <a:prstGeom prst="rect">
            <a:avLst/>
          </a:prstGeom>
          <a:solidFill>
            <a:srgbClr val="FFFFFF"/>
          </a:solidFill>
          <a:ln w="0">
            <a:noFill/>
          </a:ln>
        </p:spPr>
      </p:sp>
      <p:sp>
        <p:nvSpPr>
          <p:cNvPr id="132" name="grid_x_-4_3">
            <a:extLst>
              <a:ext uri="{FF2B5EF4-FFF2-40B4-BE49-F238E27FC236}">
                <a16:creationId xmlns:a16="http://schemas.microsoft.com/office/drawing/2014/main" id="{DEF90912-F3A3-4867-AD6F-E39F406719D2}"/>
              </a:ext>
            </a:extLst>
          </p:cNvPr>
          <p:cNvSpPr>
            <a:spLocks noGrp="1"/>
          </p:cNvSpPr>
          <p:nvPr/>
        </p:nvSpPr>
        <p:spPr>
          <a:xfrm>
            <a:off x="8465820" y="2141220"/>
            <a:ext cx="0" cy="2880360"/>
          </a:xfrm>
          <a:prstGeom prst="line">
            <a:avLst/>
          </a:prstGeom>
          <a:noFill/>
          <a:ln w="7144">
            <a:solidFill>
              <a:srgbClr val="DAE0E4"/>
            </a:solidFill>
          </a:ln>
        </p:spPr>
      </p:sp>
      <p:sp>
        <p:nvSpPr>
          <p:cNvPr id="133" name="grid_x_-3_3">
            <a:extLst>
              <a:ext uri="{FF2B5EF4-FFF2-40B4-BE49-F238E27FC236}">
                <a16:creationId xmlns:a16="http://schemas.microsoft.com/office/drawing/2014/main" id="{C282BAEB-FBA0-4829-A5A6-7BFD64A9C47B}"/>
              </a:ext>
            </a:extLst>
          </p:cNvPr>
          <p:cNvSpPr>
            <a:spLocks noGrp="1"/>
          </p:cNvSpPr>
          <p:nvPr/>
        </p:nvSpPr>
        <p:spPr>
          <a:xfrm>
            <a:off x="8825865" y="2141220"/>
            <a:ext cx="0" cy="2880360"/>
          </a:xfrm>
          <a:prstGeom prst="line">
            <a:avLst/>
          </a:prstGeom>
          <a:noFill/>
          <a:ln w="7144">
            <a:solidFill>
              <a:srgbClr val="DAE0E4"/>
            </a:solidFill>
          </a:ln>
        </p:spPr>
      </p:sp>
      <p:sp>
        <p:nvSpPr>
          <p:cNvPr id="134" name="grid_x_-2_3">
            <a:extLst>
              <a:ext uri="{FF2B5EF4-FFF2-40B4-BE49-F238E27FC236}">
                <a16:creationId xmlns:a16="http://schemas.microsoft.com/office/drawing/2014/main" id="{90A770B6-6803-428D-8C30-1C56FE7B2457}"/>
              </a:ext>
            </a:extLst>
          </p:cNvPr>
          <p:cNvSpPr>
            <a:spLocks noGrp="1"/>
          </p:cNvSpPr>
          <p:nvPr/>
        </p:nvSpPr>
        <p:spPr>
          <a:xfrm>
            <a:off x="9185910" y="2141220"/>
            <a:ext cx="0" cy="2880360"/>
          </a:xfrm>
          <a:prstGeom prst="line">
            <a:avLst/>
          </a:prstGeom>
          <a:noFill/>
          <a:ln w="7144">
            <a:solidFill>
              <a:srgbClr val="DAE0E4"/>
            </a:solidFill>
          </a:ln>
        </p:spPr>
      </p:sp>
      <p:sp>
        <p:nvSpPr>
          <p:cNvPr id="135" name="grid_x_-1_3">
            <a:extLst>
              <a:ext uri="{FF2B5EF4-FFF2-40B4-BE49-F238E27FC236}">
                <a16:creationId xmlns:a16="http://schemas.microsoft.com/office/drawing/2014/main" id="{79328D94-85C8-464F-AED7-270A00C9A114}"/>
              </a:ext>
            </a:extLst>
          </p:cNvPr>
          <p:cNvSpPr>
            <a:spLocks noGrp="1"/>
          </p:cNvSpPr>
          <p:nvPr/>
        </p:nvSpPr>
        <p:spPr>
          <a:xfrm>
            <a:off x="9545955" y="2141220"/>
            <a:ext cx="0" cy="2880360"/>
          </a:xfrm>
          <a:prstGeom prst="line">
            <a:avLst/>
          </a:prstGeom>
          <a:noFill/>
          <a:ln w="7144">
            <a:solidFill>
              <a:srgbClr val="DAE0E4"/>
            </a:solidFill>
          </a:ln>
        </p:spPr>
      </p:sp>
      <p:sp>
        <p:nvSpPr>
          <p:cNvPr id="136" name="grid_x_1_3">
            <a:extLst>
              <a:ext uri="{FF2B5EF4-FFF2-40B4-BE49-F238E27FC236}">
                <a16:creationId xmlns:a16="http://schemas.microsoft.com/office/drawing/2014/main" id="{0AE81C2F-D742-460E-AD4C-1CE155FAC8C2}"/>
              </a:ext>
            </a:extLst>
          </p:cNvPr>
          <p:cNvSpPr>
            <a:spLocks noGrp="1"/>
          </p:cNvSpPr>
          <p:nvPr/>
        </p:nvSpPr>
        <p:spPr>
          <a:xfrm>
            <a:off x="10266045" y="2141220"/>
            <a:ext cx="0" cy="2880360"/>
          </a:xfrm>
          <a:prstGeom prst="line">
            <a:avLst/>
          </a:prstGeom>
          <a:noFill/>
          <a:ln w="7144">
            <a:solidFill>
              <a:srgbClr val="DAE0E4"/>
            </a:solidFill>
          </a:ln>
        </p:spPr>
      </p:sp>
      <p:sp>
        <p:nvSpPr>
          <p:cNvPr id="137" name="grid_x_2_3">
            <a:extLst>
              <a:ext uri="{FF2B5EF4-FFF2-40B4-BE49-F238E27FC236}">
                <a16:creationId xmlns:a16="http://schemas.microsoft.com/office/drawing/2014/main" id="{E863BA5B-586E-43ED-8561-8F5873AC5080}"/>
              </a:ext>
            </a:extLst>
          </p:cNvPr>
          <p:cNvSpPr>
            <a:spLocks noGrp="1"/>
          </p:cNvSpPr>
          <p:nvPr/>
        </p:nvSpPr>
        <p:spPr>
          <a:xfrm>
            <a:off x="10626090" y="2141220"/>
            <a:ext cx="0" cy="2880360"/>
          </a:xfrm>
          <a:prstGeom prst="line">
            <a:avLst/>
          </a:prstGeom>
          <a:noFill/>
          <a:ln w="7144">
            <a:solidFill>
              <a:srgbClr val="DAE0E4"/>
            </a:solidFill>
          </a:ln>
        </p:spPr>
      </p:sp>
      <p:sp>
        <p:nvSpPr>
          <p:cNvPr id="138" name="grid_x_3_3">
            <a:extLst>
              <a:ext uri="{FF2B5EF4-FFF2-40B4-BE49-F238E27FC236}">
                <a16:creationId xmlns:a16="http://schemas.microsoft.com/office/drawing/2014/main" id="{C03CDEE1-2B69-499B-881E-3362073F19AC}"/>
              </a:ext>
            </a:extLst>
          </p:cNvPr>
          <p:cNvSpPr>
            <a:spLocks noGrp="1"/>
          </p:cNvSpPr>
          <p:nvPr/>
        </p:nvSpPr>
        <p:spPr>
          <a:xfrm>
            <a:off x="10986135" y="2141220"/>
            <a:ext cx="0" cy="2880360"/>
          </a:xfrm>
          <a:prstGeom prst="line">
            <a:avLst/>
          </a:prstGeom>
          <a:noFill/>
          <a:ln w="7144">
            <a:solidFill>
              <a:srgbClr val="DAE0E4"/>
            </a:solidFill>
          </a:ln>
        </p:spPr>
      </p:sp>
      <p:sp>
        <p:nvSpPr>
          <p:cNvPr id="139" name="grid_x_4_3">
            <a:extLst>
              <a:ext uri="{FF2B5EF4-FFF2-40B4-BE49-F238E27FC236}">
                <a16:creationId xmlns:a16="http://schemas.microsoft.com/office/drawing/2014/main" id="{FDBB31A2-9928-4B0B-B9E7-957034756355}"/>
              </a:ext>
            </a:extLst>
          </p:cNvPr>
          <p:cNvSpPr>
            <a:spLocks noGrp="1"/>
          </p:cNvSpPr>
          <p:nvPr/>
        </p:nvSpPr>
        <p:spPr>
          <a:xfrm>
            <a:off x="11346180" y="2141220"/>
            <a:ext cx="0" cy="2880360"/>
          </a:xfrm>
          <a:prstGeom prst="line">
            <a:avLst/>
          </a:prstGeom>
          <a:noFill/>
          <a:ln w="7144">
            <a:solidFill>
              <a:srgbClr val="DAE0E4"/>
            </a:solidFill>
          </a:ln>
        </p:spPr>
      </p:sp>
      <p:sp>
        <p:nvSpPr>
          <p:cNvPr id="140" name="grid_y_-4_3">
            <a:extLst>
              <a:ext uri="{FF2B5EF4-FFF2-40B4-BE49-F238E27FC236}">
                <a16:creationId xmlns:a16="http://schemas.microsoft.com/office/drawing/2014/main" id="{B494819B-183E-4CC4-B73D-8EDFD6F8E334}"/>
              </a:ext>
            </a:extLst>
          </p:cNvPr>
          <p:cNvSpPr>
            <a:spLocks noGrp="1"/>
          </p:cNvSpPr>
          <p:nvPr/>
        </p:nvSpPr>
        <p:spPr>
          <a:xfrm>
            <a:off x="8465820" y="5021580"/>
            <a:ext cx="2880360" cy="0"/>
          </a:xfrm>
          <a:prstGeom prst="line">
            <a:avLst/>
          </a:prstGeom>
          <a:noFill/>
          <a:ln w="7144">
            <a:solidFill>
              <a:srgbClr val="DAE0E4"/>
            </a:solidFill>
          </a:ln>
        </p:spPr>
      </p:sp>
      <p:sp>
        <p:nvSpPr>
          <p:cNvPr id="141" name="grid_y_-3_3">
            <a:extLst>
              <a:ext uri="{FF2B5EF4-FFF2-40B4-BE49-F238E27FC236}">
                <a16:creationId xmlns:a16="http://schemas.microsoft.com/office/drawing/2014/main" id="{5692F228-3EE7-4EE7-8338-8A4AB111B6B1}"/>
              </a:ext>
            </a:extLst>
          </p:cNvPr>
          <p:cNvSpPr>
            <a:spLocks noGrp="1"/>
          </p:cNvSpPr>
          <p:nvPr/>
        </p:nvSpPr>
        <p:spPr>
          <a:xfrm>
            <a:off x="8465820" y="4661535"/>
            <a:ext cx="2880360" cy="0"/>
          </a:xfrm>
          <a:prstGeom prst="line">
            <a:avLst/>
          </a:prstGeom>
          <a:noFill/>
          <a:ln w="7144">
            <a:solidFill>
              <a:srgbClr val="DAE0E4"/>
            </a:solidFill>
          </a:ln>
        </p:spPr>
      </p:sp>
      <p:sp>
        <p:nvSpPr>
          <p:cNvPr id="142" name="grid_y_-2_3">
            <a:extLst>
              <a:ext uri="{FF2B5EF4-FFF2-40B4-BE49-F238E27FC236}">
                <a16:creationId xmlns:a16="http://schemas.microsoft.com/office/drawing/2014/main" id="{5A4CE776-5082-4E03-A611-06BC16A02FB0}"/>
              </a:ext>
            </a:extLst>
          </p:cNvPr>
          <p:cNvSpPr>
            <a:spLocks noGrp="1"/>
          </p:cNvSpPr>
          <p:nvPr/>
        </p:nvSpPr>
        <p:spPr>
          <a:xfrm>
            <a:off x="8465820" y="4301490"/>
            <a:ext cx="2880360" cy="0"/>
          </a:xfrm>
          <a:prstGeom prst="line">
            <a:avLst/>
          </a:prstGeom>
          <a:noFill/>
          <a:ln w="7144">
            <a:solidFill>
              <a:srgbClr val="DAE0E4"/>
            </a:solidFill>
          </a:ln>
        </p:spPr>
      </p:sp>
      <p:sp>
        <p:nvSpPr>
          <p:cNvPr id="143" name="grid_y_-1_3">
            <a:extLst>
              <a:ext uri="{FF2B5EF4-FFF2-40B4-BE49-F238E27FC236}">
                <a16:creationId xmlns:a16="http://schemas.microsoft.com/office/drawing/2014/main" id="{222F26D9-1A18-4336-8B0F-5C3766B86413}"/>
              </a:ext>
            </a:extLst>
          </p:cNvPr>
          <p:cNvSpPr>
            <a:spLocks noGrp="1"/>
          </p:cNvSpPr>
          <p:nvPr/>
        </p:nvSpPr>
        <p:spPr>
          <a:xfrm>
            <a:off x="8465820" y="3941445"/>
            <a:ext cx="2880360" cy="0"/>
          </a:xfrm>
          <a:prstGeom prst="line">
            <a:avLst/>
          </a:prstGeom>
          <a:noFill/>
          <a:ln w="7144">
            <a:solidFill>
              <a:srgbClr val="DAE0E4"/>
            </a:solidFill>
          </a:ln>
        </p:spPr>
      </p:sp>
      <p:sp>
        <p:nvSpPr>
          <p:cNvPr id="144" name="grid_y_1_3">
            <a:extLst>
              <a:ext uri="{FF2B5EF4-FFF2-40B4-BE49-F238E27FC236}">
                <a16:creationId xmlns:a16="http://schemas.microsoft.com/office/drawing/2014/main" id="{031E9075-5D29-4821-AD1F-DD0D7A685833}"/>
              </a:ext>
            </a:extLst>
          </p:cNvPr>
          <p:cNvSpPr>
            <a:spLocks noGrp="1"/>
          </p:cNvSpPr>
          <p:nvPr/>
        </p:nvSpPr>
        <p:spPr>
          <a:xfrm>
            <a:off x="8465820" y="3221355"/>
            <a:ext cx="2880360" cy="0"/>
          </a:xfrm>
          <a:prstGeom prst="line">
            <a:avLst/>
          </a:prstGeom>
          <a:noFill/>
          <a:ln w="7144">
            <a:solidFill>
              <a:srgbClr val="DAE0E4"/>
            </a:solidFill>
          </a:ln>
        </p:spPr>
      </p:sp>
      <p:sp>
        <p:nvSpPr>
          <p:cNvPr id="145" name="grid_y_2_3">
            <a:extLst>
              <a:ext uri="{FF2B5EF4-FFF2-40B4-BE49-F238E27FC236}">
                <a16:creationId xmlns:a16="http://schemas.microsoft.com/office/drawing/2014/main" id="{9174A16B-BC87-48A5-A5FD-6F5B06775A60}"/>
              </a:ext>
            </a:extLst>
          </p:cNvPr>
          <p:cNvSpPr>
            <a:spLocks noGrp="1"/>
          </p:cNvSpPr>
          <p:nvPr/>
        </p:nvSpPr>
        <p:spPr>
          <a:xfrm>
            <a:off x="8465820" y="2861310"/>
            <a:ext cx="2880360" cy="0"/>
          </a:xfrm>
          <a:prstGeom prst="line">
            <a:avLst/>
          </a:prstGeom>
          <a:noFill/>
          <a:ln w="7144">
            <a:solidFill>
              <a:srgbClr val="DAE0E4"/>
            </a:solidFill>
          </a:ln>
        </p:spPr>
      </p:sp>
      <p:sp>
        <p:nvSpPr>
          <p:cNvPr id="146" name="grid_y_3_3">
            <a:extLst>
              <a:ext uri="{FF2B5EF4-FFF2-40B4-BE49-F238E27FC236}">
                <a16:creationId xmlns:a16="http://schemas.microsoft.com/office/drawing/2014/main" id="{F95C8420-14A7-4029-8849-691539819458}"/>
              </a:ext>
            </a:extLst>
          </p:cNvPr>
          <p:cNvSpPr>
            <a:spLocks noGrp="1"/>
          </p:cNvSpPr>
          <p:nvPr/>
        </p:nvSpPr>
        <p:spPr>
          <a:xfrm>
            <a:off x="8465820" y="2501265"/>
            <a:ext cx="2880360" cy="0"/>
          </a:xfrm>
          <a:prstGeom prst="line">
            <a:avLst/>
          </a:prstGeom>
          <a:noFill/>
          <a:ln w="7144">
            <a:solidFill>
              <a:srgbClr val="DAE0E4"/>
            </a:solidFill>
          </a:ln>
        </p:spPr>
      </p:sp>
      <p:sp>
        <p:nvSpPr>
          <p:cNvPr id="147" name="grid_y_4_3">
            <a:extLst>
              <a:ext uri="{FF2B5EF4-FFF2-40B4-BE49-F238E27FC236}">
                <a16:creationId xmlns:a16="http://schemas.microsoft.com/office/drawing/2014/main" id="{2C629F29-B0D7-4687-A382-A4AFE0A998FE}"/>
              </a:ext>
            </a:extLst>
          </p:cNvPr>
          <p:cNvSpPr>
            <a:spLocks noGrp="1"/>
          </p:cNvSpPr>
          <p:nvPr/>
        </p:nvSpPr>
        <p:spPr>
          <a:xfrm>
            <a:off x="8465820" y="2141220"/>
            <a:ext cx="2880360" cy="0"/>
          </a:xfrm>
          <a:prstGeom prst="line">
            <a:avLst/>
          </a:prstGeom>
          <a:noFill/>
          <a:ln w="7144">
            <a:solidFill>
              <a:srgbClr val="DAE0E4"/>
            </a:solidFill>
          </a:ln>
        </p:spPr>
      </p:sp>
      <p:sp>
        <p:nvSpPr>
          <p:cNvPr id="148" name="hyperbel_a_-1_n_3_links_3">
            <a:extLst>
              <a:ext uri="{FF2B5EF4-FFF2-40B4-BE49-F238E27FC236}">
                <a16:creationId xmlns:a16="http://schemas.microsoft.com/office/drawing/2014/main" id="{B92CBA99-AC47-41CD-8398-2760D6255739}"/>
              </a:ext>
            </a:extLst>
          </p:cNvPr>
          <p:cNvSpPr>
            <a:spLocks noGrp="1"/>
          </p:cNvSpPr>
          <p:nvPr/>
        </p:nvSpPr>
        <p:spPr>
          <a:xfrm>
            <a:off x="8465820" y="2141220"/>
            <a:ext cx="2880360" cy="2880360"/>
          </a:xfrm>
          <a:custGeom>
            <a:avLst/>
            <a:gdLst/>
            <a:ahLst/>
            <a:cxnLst/>
            <a:rect l="0" t="0" r="0" b="0"/>
            <a:pathLst>
              <a:path w="2880360" h="2880360">
                <a:moveTo>
                  <a:pt x="0" y="1434554"/>
                </a:moveTo>
                <a:lnTo>
                  <a:pt x="5515" y="1434489"/>
                </a:lnTo>
                <a:lnTo>
                  <a:pt x="11031" y="1434423"/>
                </a:lnTo>
                <a:lnTo>
                  <a:pt x="16546" y="1434356"/>
                </a:lnTo>
                <a:lnTo>
                  <a:pt x="22061" y="1434288"/>
                </a:lnTo>
                <a:lnTo>
                  <a:pt x="27576" y="1434218"/>
                </a:lnTo>
                <a:lnTo>
                  <a:pt x="33092" y="1434148"/>
                </a:lnTo>
                <a:lnTo>
                  <a:pt x="38607" y="1434076"/>
                </a:lnTo>
                <a:lnTo>
                  <a:pt x="44122" y="1434004"/>
                </a:lnTo>
                <a:lnTo>
                  <a:pt x="49638" y="1433930"/>
                </a:lnTo>
                <a:lnTo>
                  <a:pt x="55153" y="1433855"/>
                </a:lnTo>
                <a:lnTo>
                  <a:pt x="60668" y="1433779"/>
                </a:lnTo>
                <a:lnTo>
                  <a:pt x="66184" y="1433702"/>
                </a:lnTo>
                <a:lnTo>
                  <a:pt x="71699" y="1433623"/>
                </a:lnTo>
                <a:lnTo>
                  <a:pt x="77214" y="1433543"/>
                </a:lnTo>
                <a:lnTo>
                  <a:pt x="82729" y="1433462"/>
                </a:lnTo>
                <a:lnTo>
                  <a:pt x="88245" y="1433379"/>
                </a:lnTo>
                <a:lnTo>
                  <a:pt x="93760" y="1433295"/>
                </a:lnTo>
                <a:lnTo>
                  <a:pt x="99275" y="1433210"/>
                </a:lnTo>
                <a:lnTo>
                  <a:pt x="104791" y="1433123"/>
                </a:lnTo>
                <a:lnTo>
                  <a:pt x="110306" y="1433035"/>
                </a:lnTo>
                <a:lnTo>
                  <a:pt x="115821" y="1432945"/>
                </a:lnTo>
                <a:lnTo>
                  <a:pt x="121337" y="1432854"/>
                </a:lnTo>
                <a:lnTo>
                  <a:pt x="126852" y="1432762"/>
                </a:lnTo>
                <a:lnTo>
                  <a:pt x="132367" y="1432667"/>
                </a:lnTo>
                <a:lnTo>
                  <a:pt x="137882" y="1432572"/>
                </a:lnTo>
                <a:lnTo>
                  <a:pt x="143398" y="1432474"/>
                </a:lnTo>
                <a:lnTo>
                  <a:pt x="148913" y="1432375"/>
                </a:lnTo>
                <a:lnTo>
                  <a:pt x="154428" y="1432274"/>
                </a:lnTo>
                <a:lnTo>
                  <a:pt x="159944" y="1432171"/>
                </a:lnTo>
                <a:lnTo>
                  <a:pt x="165459" y="1432067"/>
                </a:lnTo>
                <a:lnTo>
                  <a:pt x="170974" y="1431961"/>
                </a:lnTo>
                <a:lnTo>
                  <a:pt x="176490" y="1431853"/>
                </a:lnTo>
                <a:lnTo>
                  <a:pt x="182005" y="1431743"/>
                </a:lnTo>
                <a:lnTo>
                  <a:pt x="187520" y="1431631"/>
                </a:lnTo>
                <a:lnTo>
                  <a:pt x="193035" y="1431517"/>
                </a:lnTo>
                <a:lnTo>
                  <a:pt x="198551" y="1431401"/>
                </a:lnTo>
                <a:lnTo>
                  <a:pt x="204066" y="1431283"/>
                </a:lnTo>
                <a:lnTo>
                  <a:pt x="209581" y="1431163"/>
                </a:lnTo>
                <a:lnTo>
                  <a:pt x="215097" y="1431040"/>
                </a:lnTo>
                <a:lnTo>
                  <a:pt x="220612" y="1430916"/>
                </a:lnTo>
                <a:lnTo>
                  <a:pt x="226127" y="1430789"/>
                </a:lnTo>
                <a:lnTo>
                  <a:pt x="231643" y="1430660"/>
                </a:lnTo>
                <a:lnTo>
                  <a:pt x="237158" y="1430528"/>
                </a:lnTo>
                <a:lnTo>
                  <a:pt x="242673" y="1430394"/>
                </a:lnTo>
                <a:lnTo>
                  <a:pt x="248188" y="1430258"/>
                </a:lnTo>
                <a:lnTo>
                  <a:pt x="253704" y="1430119"/>
                </a:lnTo>
                <a:lnTo>
                  <a:pt x="259219" y="1429977"/>
                </a:lnTo>
                <a:lnTo>
                  <a:pt x="264734" y="1429833"/>
                </a:lnTo>
                <a:lnTo>
                  <a:pt x="270250" y="1429686"/>
                </a:lnTo>
                <a:lnTo>
                  <a:pt x="275765" y="1429536"/>
                </a:lnTo>
                <a:lnTo>
                  <a:pt x="281280" y="1429383"/>
                </a:lnTo>
                <a:lnTo>
                  <a:pt x="286796" y="1429228"/>
                </a:lnTo>
                <a:lnTo>
                  <a:pt x="292311" y="1429069"/>
                </a:lnTo>
                <a:lnTo>
                  <a:pt x="297826" y="1428907"/>
                </a:lnTo>
                <a:lnTo>
                  <a:pt x="303341" y="1428743"/>
                </a:lnTo>
                <a:lnTo>
                  <a:pt x="308857" y="1428574"/>
                </a:lnTo>
                <a:lnTo>
                  <a:pt x="314372" y="1428403"/>
                </a:lnTo>
                <a:lnTo>
                  <a:pt x="319887" y="1428228"/>
                </a:lnTo>
                <a:lnTo>
                  <a:pt x="325403" y="1428050"/>
                </a:lnTo>
                <a:lnTo>
                  <a:pt x="330918" y="1427868"/>
                </a:lnTo>
                <a:lnTo>
                  <a:pt x="336433" y="1427683"/>
                </a:lnTo>
                <a:lnTo>
                  <a:pt x="341949" y="1427493"/>
                </a:lnTo>
                <a:lnTo>
                  <a:pt x="347464" y="1427300"/>
                </a:lnTo>
                <a:lnTo>
                  <a:pt x="352979" y="1427103"/>
                </a:lnTo>
                <a:lnTo>
                  <a:pt x="358494" y="1426902"/>
                </a:lnTo>
                <a:lnTo>
                  <a:pt x="364010" y="1426697"/>
                </a:lnTo>
                <a:lnTo>
                  <a:pt x="369525" y="1426488"/>
                </a:lnTo>
                <a:lnTo>
                  <a:pt x="375040" y="1426274"/>
                </a:lnTo>
                <a:lnTo>
                  <a:pt x="380556" y="1426056"/>
                </a:lnTo>
                <a:lnTo>
                  <a:pt x="386071" y="1425833"/>
                </a:lnTo>
                <a:lnTo>
                  <a:pt x="391586" y="1425605"/>
                </a:lnTo>
                <a:lnTo>
                  <a:pt x="397102" y="1425373"/>
                </a:lnTo>
                <a:lnTo>
                  <a:pt x="402617" y="1425135"/>
                </a:lnTo>
                <a:lnTo>
                  <a:pt x="408132" y="1424893"/>
                </a:lnTo>
                <a:lnTo>
                  <a:pt x="413647" y="1424645"/>
                </a:lnTo>
                <a:lnTo>
                  <a:pt x="419163" y="1424392"/>
                </a:lnTo>
                <a:lnTo>
                  <a:pt x="424678" y="1424133"/>
                </a:lnTo>
                <a:lnTo>
                  <a:pt x="430193" y="1423869"/>
                </a:lnTo>
                <a:lnTo>
                  <a:pt x="435709" y="1423599"/>
                </a:lnTo>
                <a:lnTo>
                  <a:pt x="441224" y="1423323"/>
                </a:lnTo>
                <a:lnTo>
                  <a:pt x="446739" y="1423040"/>
                </a:lnTo>
                <a:lnTo>
                  <a:pt x="452255" y="1422752"/>
                </a:lnTo>
                <a:lnTo>
                  <a:pt x="457770" y="1422457"/>
                </a:lnTo>
                <a:lnTo>
                  <a:pt x="463285" y="1422155"/>
                </a:lnTo>
                <a:lnTo>
                  <a:pt x="468800" y="1421846"/>
                </a:lnTo>
                <a:lnTo>
                  <a:pt x="474316" y="1421530"/>
                </a:lnTo>
                <a:lnTo>
                  <a:pt x="479831" y="1421207"/>
                </a:lnTo>
                <a:lnTo>
                  <a:pt x="485346" y="1420876"/>
                </a:lnTo>
                <a:lnTo>
                  <a:pt x="490862" y="1420538"/>
                </a:lnTo>
                <a:lnTo>
                  <a:pt x="496377" y="1420191"/>
                </a:lnTo>
                <a:lnTo>
                  <a:pt x="501892" y="1419837"/>
                </a:lnTo>
                <a:lnTo>
                  <a:pt x="507408" y="1419474"/>
                </a:lnTo>
                <a:lnTo>
                  <a:pt x="512923" y="1419102"/>
                </a:lnTo>
                <a:lnTo>
                  <a:pt x="518438" y="1418722"/>
                </a:lnTo>
                <a:lnTo>
                  <a:pt x="523953" y="1418332"/>
                </a:lnTo>
                <a:lnTo>
                  <a:pt x="529469" y="1417932"/>
                </a:lnTo>
                <a:lnTo>
                  <a:pt x="534984" y="1417523"/>
                </a:lnTo>
                <a:lnTo>
                  <a:pt x="540499" y="1417104"/>
                </a:lnTo>
                <a:lnTo>
                  <a:pt x="546015" y="1416674"/>
                </a:lnTo>
                <a:lnTo>
                  <a:pt x="551530" y="1416234"/>
                </a:lnTo>
                <a:lnTo>
                  <a:pt x="557045" y="1415782"/>
                </a:lnTo>
                <a:lnTo>
                  <a:pt x="562561" y="1415320"/>
                </a:lnTo>
                <a:lnTo>
                  <a:pt x="568076" y="1414845"/>
                </a:lnTo>
                <a:lnTo>
                  <a:pt x="573591" y="1414358"/>
                </a:lnTo>
                <a:lnTo>
                  <a:pt x="579106" y="1413859"/>
                </a:lnTo>
                <a:lnTo>
                  <a:pt x="584622" y="1413346"/>
                </a:lnTo>
                <a:lnTo>
                  <a:pt x="590137" y="1412821"/>
                </a:lnTo>
                <a:lnTo>
                  <a:pt x="595652" y="1412281"/>
                </a:lnTo>
                <a:lnTo>
                  <a:pt x="601168" y="1411727"/>
                </a:lnTo>
                <a:lnTo>
                  <a:pt x="606683" y="1411159"/>
                </a:lnTo>
                <a:lnTo>
                  <a:pt x="612198" y="1410575"/>
                </a:lnTo>
                <a:lnTo>
                  <a:pt x="617714" y="1409975"/>
                </a:lnTo>
                <a:lnTo>
                  <a:pt x="623229" y="1409360"/>
                </a:lnTo>
                <a:lnTo>
                  <a:pt x="628744" y="1408727"/>
                </a:lnTo>
                <a:lnTo>
                  <a:pt x="634259" y="1408077"/>
                </a:lnTo>
                <a:lnTo>
                  <a:pt x="639775" y="1407408"/>
                </a:lnTo>
                <a:lnTo>
                  <a:pt x="645290" y="1406722"/>
                </a:lnTo>
                <a:lnTo>
                  <a:pt x="650805" y="1406015"/>
                </a:lnTo>
                <a:lnTo>
                  <a:pt x="656321" y="1405289"/>
                </a:lnTo>
                <a:lnTo>
                  <a:pt x="661836" y="1404542"/>
                </a:lnTo>
                <a:lnTo>
                  <a:pt x="667351" y="1403774"/>
                </a:lnTo>
                <a:lnTo>
                  <a:pt x="672867" y="1402983"/>
                </a:lnTo>
                <a:lnTo>
                  <a:pt x="678382" y="1402169"/>
                </a:lnTo>
                <a:lnTo>
                  <a:pt x="683897" y="1401331"/>
                </a:lnTo>
                <a:lnTo>
                  <a:pt x="689412" y="1400469"/>
                </a:lnTo>
                <a:lnTo>
                  <a:pt x="694928" y="1399581"/>
                </a:lnTo>
                <a:lnTo>
                  <a:pt x="700443" y="1398666"/>
                </a:lnTo>
                <a:lnTo>
                  <a:pt x="705958" y="1397723"/>
                </a:lnTo>
                <a:lnTo>
                  <a:pt x="711474" y="1396752"/>
                </a:lnTo>
                <a:lnTo>
                  <a:pt x="716989" y="1395751"/>
                </a:lnTo>
                <a:lnTo>
                  <a:pt x="722504" y="1394719"/>
                </a:lnTo>
                <a:lnTo>
                  <a:pt x="728020" y="1393654"/>
                </a:lnTo>
                <a:lnTo>
                  <a:pt x="733535" y="1392556"/>
                </a:lnTo>
                <a:lnTo>
                  <a:pt x="739050" y="1391424"/>
                </a:lnTo>
                <a:lnTo>
                  <a:pt x="744565" y="1390255"/>
                </a:lnTo>
                <a:lnTo>
                  <a:pt x="750081" y="1389048"/>
                </a:lnTo>
                <a:lnTo>
                  <a:pt x="755596" y="1387802"/>
                </a:lnTo>
                <a:lnTo>
                  <a:pt x="761111" y="1386516"/>
                </a:lnTo>
                <a:lnTo>
                  <a:pt x="766627" y="1385187"/>
                </a:lnTo>
                <a:lnTo>
                  <a:pt x="772142" y="1383813"/>
                </a:lnTo>
                <a:lnTo>
                  <a:pt x="777657" y="1382394"/>
                </a:lnTo>
                <a:lnTo>
                  <a:pt x="783173" y="1380926"/>
                </a:lnTo>
                <a:lnTo>
                  <a:pt x="788688" y="1379409"/>
                </a:lnTo>
                <a:lnTo>
                  <a:pt x="794203" y="1377839"/>
                </a:lnTo>
                <a:lnTo>
                  <a:pt x="799718" y="1376214"/>
                </a:lnTo>
                <a:lnTo>
                  <a:pt x="805234" y="1374533"/>
                </a:lnTo>
                <a:lnTo>
                  <a:pt x="810749" y="1372792"/>
                </a:lnTo>
                <a:lnTo>
                  <a:pt x="816264" y="1370989"/>
                </a:lnTo>
                <a:lnTo>
                  <a:pt x="821780" y="1369121"/>
                </a:lnTo>
                <a:lnTo>
                  <a:pt x="827295" y="1367186"/>
                </a:lnTo>
                <a:lnTo>
                  <a:pt x="832810" y="1365179"/>
                </a:lnTo>
                <a:lnTo>
                  <a:pt x="838326" y="1363098"/>
                </a:lnTo>
                <a:lnTo>
                  <a:pt x="843841" y="1360940"/>
                </a:lnTo>
                <a:lnTo>
                  <a:pt x="849356" y="1358700"/>
                </a:lnTo>
                <a:lnTo>
                  <a:pt x="854871" y="1356375"/>
                </a:lnTo>
                <a:lnTo>
                  <a:pt x="860387" y="1353960"/>
                </a:lnTo>
                <a:lnTo>
                  <a:pt x="865902" y="1351452"/>
                </a:lnTo>
                <a:lnTo>
                  <a:pt x="871417" y="1348846"/>
                </a:lnTo>
                <a:lnTo>
                  <a:pt x="876933" y="1346136"/>
                </a:lnTo>
                <a:lnTo>
                  <a:pt x="882448" y="1343319"/>
                </a:lnTo>
                <a:lnTo>
                  <a:pt x="887963" y="1340387"/>
                </a:lnTo>
                <a:lnTo>
                  <a:pt x="893478" y="1337337"/>
                </a:lnTo>
                <a:lnTo>
                  <a:pt x="898994" y="1334160"/>
                </a:lnTo>
                <a:lnTo>
                  <a:pt x="904509" y="1330852"/>
                </a:lnTo>
                <a:lnTo>
                  <a:pt x="910024" y="1327404"/>
                </a:lnTo>
                <a:lnTo>
                  <a:pt x="915540" y="1323810"/>
                </a:lnTo>
                <a:lnTo>
                  <a:pt x="921055" y="1320061"/>
                </a:lnTo>
                <a:lnTo>
                  <a:pt x="926570" y="1316150"/>
                </a:lnTo>
                <a:lnTo>
                  <a:pt x="932086" y="1312067"/>
                </a:lnTo>
                <a:lnTo>
                  <a:pt x="937601" y="1307803"/>
                </a:lnTo>
                <a:lnTo>
                  <a:pt x="943116" y="1303347"/>
                </a:lnTo>
                <a:lnTo>
                  <a:pt x="948631" y="1298689"/>
                </a:lnTo>
                <a:lnTo>
                  <a:pt x="954147" y="1293818"/>
                </a:lnTo>
                <a:lnTo>
                  <a:pt x="959662" y="1288720"/>
                </a:lnTo>
                <a:lnTo>
                  <a:pt x="965177" y="1283382"/>
                </a:lnTo>
                <a:lnTo>
                  <a:pt x="970693" y="1277791"/>
                </a:lnTo>
                <a:lnTo>
                  <a:pt x="976208" y="1271931"/>
                </a:lnTo>
                <a:lnTo>
                  <a:pt x="981723" y="1265786"/>
                </a:lnTo>
                <a:lnTo>
                  <a:pt x="987239" y="1259337"/>
                </a:lnTo>
                <a:lnTo>
                  <a:pt x="992754" y="1252567"/>
                </a:lnTo>
                <a:lnTo>
                  <a:pt x="998269" y="1245454"/>
                </a:lnTo>
                <a:lnTo>
                  <a:pt x="1003784" y="1237978"/>
                </a:lnTo>
                <a:lnTo>
                  <a:pt x="1009300" y="1230113"/>
                </a:lnTo>
                <a:lnTo>
                  <a:pt x="1014815" y="1221836"/>
                </a:lnTo>
                <a:lnTo>
                  <a:pt x="1020330" y="1213117"/>
                </a:lnTo>
                <a:lnTo>
                  <a:pt x="1025846" y="1203929"/>
                </a:lnTo>
                <a:lnTo>
                  <a:pt x="1031361" y="1194237"/>
                </a:lnTo>
                <a:lnTo>
                  <a:pt x="1036876" y="1184009"/>
                </a:lnTo>
                <a:lnTo>
                  <a:pt x="1042392" y="1173205"/>
                </a:lnTo>
                <a:lnTo>
                  <a:pt x="1047907" y="1161785"/>
                </a:lnTo>
                <a:lnTo>
                  <a:pt x="1053422" y="1149704"/>
                </a:lnTo>
                <a:lnTo>
                  <a:pt x="1058937" y="1136914"/>
                </a:lnTo>
                <a:lnTo>
                  <a:pt x="1064453" y="1123363"/>
                </a:lnTo>
                <a:lnTo>
                  <a:pt x="1069968" y="1108991"/>
                </a:lnTo>
                <a:lnTo>
                  <a:pt x="1075483" y="1093737"/>
                </a:lnTo>
                <a:lnTo>
                  <a:pt x="1080999" y="1077531"/>
                </a:lnTo>
                <a:lnTo>
                  <a:pt x="1086514" y="1060299"/>
                </a:lnTo>
                <a:lnTo>
                  <a:pt x="1092029" y="1041958"/>
                </a:lnTo>
                <a:lnTo>
                  <a:pt x="1097545" y="1022417"/>
                </a:lnTo>
                <a:lnTo>
                  <a:pt x="1103060" y="1001575"/>
                </a:lnTo>
                <a:lnTo>
                  <a:pt x="1108575" y="979325"/>
                </a:lnTo>
                <a:lnTo>
                  <a:pt x="1114090" y="955543"/>
                </a:lnTo>
                <a:lnTo>
                  <a:pt x="1119606" y="930096"/>
                </a:lnTo>
                <a:lnTo>
                  <a:pt x="1125121" y="902837"/>
                </a:lnTo>
                <a:lnTo>
                  <a:pt x="1130636" y="873600"/>
                </a:lnTo>
                <a:lnTo>
                  <a:pt x="1136152" y="842202"/>
                </a:lnTo>
                <a:lnTo>
                  <a:pt x="1141667" y="808442"/>
                </a:lnTo>
                <a:lnTo>
                  <a:pt x="1147182" y="772091"/>
                </a:lnTo>
                <a:lnTo>
                  <a:pt x="1152698" y="732897"/>
                </a:lnTo>
                <a:lnTo>
                  <a:pt x="1158213" y="690576"/>
                </a:lnTo>
                <a:lnTo>
                  <a:pt x="1163728" y="644811"/>
                </a:lnTo>
                <a:lnTo>
                  <a:pt x="1169243" y="595243"/>
                </a:lnTo>
                <a:lnTo>
                  <a:pt x="1174759" y="541469"/>
                </a:lnTo>
                <a:lnTo>
                  <a:pt x="1180274" y="483033"/>
                </a:lnTo>
                <a:lnTo>
                  <a:pt x="1185789" y="419420"/>
                </a:lnTo>
                <a:lnTo>
                  <a:pt x="1191305" y="350042"/>
                </a:lnTo>
                <a:lnTo>
                  <a:pt x="1196820" y="274232"/>
                </a:lnTo>
                <a:lnTo>
                  <a:pt x="1202335" y="191226"/>
                </a:lnTo>
                <a:lnTo>
                  <a:pt x="1207851" y="100150"/>
                </a:lnTo>
                <a:lnTo>
                  <a:pt x="1213366" y="0"/>
                </a:lnTo>
              </a:path>
            </a:pathLst>
          </a:custGeom>
          <a:noFill/>
          <a:ln w="28575">
            <a:solidFill>
              <a:srgbClr val="2C5F82"/>
            </a:solidFill>
          </a:ln>
        </p:spPr>
      </p:sp>
      <p:sp>
        <p:nvSpPr>
          <p:cNvPr id="149" name="hyperbel_a_-1_n_3_rechts_3">
            <a:extLst>
              <a:ext uri="{FF2B5EF4-FFF2-40B4-BE49-F238E27FC236}">
                <a16:creationId xmlns:a16="http://schemas.microsoft.com/office/drawing/2014/main" id="{98231D45-265A-4701-A846-B61DFD512123}"/>
              </a:ext>
            </a:extLst>
          </p:cNvPr>
          <p:cNvSpPr>
            <a:spLocks noGrp="1"/>
          </p:cNvSpPr>
          <p:nvPr/>
        </p:nvSpPr>
        <p:spPr>
          <a:xfrm>
            <a:off x="8465820" y="2141220"/>
            <a:ext cx="2880360" cy="2880360"/>
          </a:xfrm>
          <a:custGeom>
            <a:avLst/>
            <a:gdLst/>
            <a:ahLst/>
            <a:cxnLst/>
            <a:rect l="0" t="0" r="0" b="0"/>
            <a:pathLst>
              <a:path w="2880360" h="2880360">
                <a:moveTo>
                  <a:pt x="1666994" y="2880360"/>
                </a:moveTo>
                <a:lnTo>
                  <a:pt x="1672509" y="2780210"/>
                </a:lnTo>
                <a:lnTo>
                  <a:pt x="1678025" y="2689134"/>
                </a:lnTo>
                <a:lnTo>
                  <a:pt x="1683540" y="2606128"/>
                </a:lnTo>
                <a:lnTo>
                  <a:pt x="1689055" y="2530318"/>
                </a:lnTo>
                <a:lnTo>
                  <a:pt x="1694571" y="2460940"/>
                </a:lnTo>
                <a:lnTo>
                  <a:pt x="1700086" y="2397327"/>
                </a:lnTo>
                <a:lnTo>
                  <a:pt x="1705601" y="2338891"/>
                </a:lnTo>
                <a:lnTo>
                  <a:pt x="1711117" y="2285117"/>
                </a:lnTo>
                <a:lnTo>
                  <a:pt x="1716632" y="2235549"/>
                </a:lnTo>
                <a:lnTo>
                  <a:pt x="1722147" y="2189784"/>
                </a:lnTo>
                <a:lnTo>
                  <a:pt x="1727662" y="2147463"/>
                </a:lnTo>
                <a:lnTo>
                  <a:pt x="1733178" y="2108269"/>
                </a:lnTo>
                <a:lnTo>
                  <a:pt x="1738693" y="2071918"/>
                </a:lnTo>
                <a:lnTo>
                  <a:pt x="1744208" y="2038158"/>
                </a:lnTo>
                <a:lnTo>
                  <a:pt x="1749724" y="2006760"/>
                </a:lnTo>
                <a:lnTo>
                  <a:pt x="1755239" y="1977523"/>
                </a:lnTo>
                <a:lnTo>
                  <a:pt x="1760754" y="1950264"/>
                </a:lnTo>
                <a:lnTo>
                  <a:pt x="1766270" y="1924817"/>
                </a:lnTo>
                <a:lnTo>
                  <a:pt x="1771785" y="1901035"/>
                </a:lnTo>
                <a:lnTo>
                  <a:pt x="1777300" y="1878785"/>
                </a:lnTo>
                <a:lnTo>
                  <a:pt x="1782815" y="1857943"/>
                </a:lnTo>
                <a:lnTo>
                  <a:pt x="1788331" y="1838402"/>
                </a:lnTo>
                <a:lnTo>
                  <a:pt x="1793846" y="1820061"/>
                </a:lnTo>
                <a:lnTo>
                  <a:pt x="1799361" y="1802829"/>
                </a:lnTo>
                <a:lnTo>
                  <a:pt x="1804877" y="1786623"/>
                </a:lnTo>
                <a:lnTo>
                  <a:pt x="1810392" y="1771369"/>
                </a:lnTo>
                <a:lnTo>
                  <a:pt x="1815907" y="1756997"/>
                </a:lnTo>
                <a:lnTo>
                  <a:pt x="1821423" y="1743446"/>
                </a:lnTo>
                <a:lnTo>
                  <a:pt x="1826938" y="1730656"/>
                </a:lnTo>
                <a:lnTo>
                  <a:pt x="1832453" y="1718575"/>
                </a:lnTo>
                <a:lnTo>
                  <a:pt x="1837968" y="1707155"/>
                </a:lnTo>
                <a:lnTo>
                  <a:pt x="1843484" y="1696351"/>
                </a:lnTo>
                <a:lnTo>
                  <a:pt x="1848999" y="1686123"/>
                </a:lnTo>
                <a:lnTo>
                  <a:pt x="1854514" y="1676431"/>
                </a:lnTo>
                <a:lnTo>
                  <a:pt x="1860030" y="1667243"/>
                </a:lnTo>
                <a:lnTo>
                  <a:pt x="1865545" y="1658524"/>
                </a:lnTo>
                <a:lnTo>
                  <a:pt x="1871060" y="1650247"/>
                </a:lnTo>
                <a:lnTo>
                  <a:pt x="1876576" y="1642382"/>
                </a:lnTo>
                <a:lnTo>
                  <a:pt x="1882091" y="1634906"/>
                </a:lnTo>
                <a:lnTo>
                  <a:pt x="1887606" y="1627793"/>
                </a:lnTo>
                <a:lnTo>
                  <a:pt x="1893121" y="1621023"/>
                </a:lnTo>
                <a:lnTo>
                  <a:pt x="1898637" y="1614574"/>
                </a:lnTo>
                <a:lnTo>
                  <a:pt x="1904152" y="1608429"/>
                </a:lnTo>
                <a:lnTo>
                  <a:pt x="1909667" y="1602569"/>
                </a:lnTo>
                <a:lnTo>
                  <a:pt x="1915183" y="1596978"/>
                </a:lnTo>
                <a:lnTo>
                  <a:pt x="1920698" y="1591640"/>
                </a:lnTo>
                <a:lnTo>
                  <a:pt x="1926213" y="1586542"/>
                </a:lnTo>
                <a:lnTo>
                  <a:pt x="1931729" y="1581671"/>
                </a:lnTo>
                <a:lnTo>
                  <a:pt x="1937244" y="1577013"/>
                </a:lnTo>
                <a:lnTo>
                  <a:pt x="1942759" y="1572557"/>
                </a:lnTo>
                <a:lnTo>
                  <a:pt x="1948274" y="1568293"/>
                </a:lnTo>
                <a:lnTo>
                  <a:pt x="1953790" y="1564210"/>
                </a:lnTo>
                <a:lnTo>
                  <a:pt x="1959305" y="1560299"/>
                </a:lnTo>
                <a:lnTo>
                  <a:pt x="1964820" y="1556550"/>
                </a:lnTo>
                <a:lnTo>
                  <a:pt x="1970336" y="1552956"/>
                </a:lnTo>
                <a:lnTo>
                  <a:pt x="1975851" y="1549508"/>
                </a:lnTo>
                <a:lnTo>
                  <a:pt x="1981366" y="1546200"/>
                </a:lnTo>
                <a:lnTo>
                  <a:pt x="1986882" y="1543023"/>
                </a:lnTo>
                <a:lnTo>
                  <a:pt x="1992397" y="1539973"/>
                </a:lnTo>
                <a:lnTo>
                  <a:pt x="1997912" y="1537041"/>
                </a:lnTo>
                <a:lnTo>
                  <a:pt x="2003427" y="1534224"/>
                </a:lnTo>
                <a:lnTo>
                  <a:pt x="2008943" y="1531514"/>
                </a:lnTo>
                <a:lnTo>
                  <a:pt x="2014458" y="1528908"/>
                </a:lnTo>
                <a:lnTo>
                  <a:pt x="2019973" y="1526400"/>
                </a:lnTo>
                <a:lnTo>
                  <a:pt x="2025489" y="1523985"/>
                </a:lnTo>
                <a:lnTo>
                  <a:pt x="2031004" y="1521660"/>
                </a:lnTo>
                <a:lnTo>
                  <a:pt x="2036519" y="1519420"/>
                </a:lnTo>
                <a:lnTo>
                  <a:pt x="2042034" y="1517262"/>
                </a:lnTo>
                <a:lnTo>
                  <a:pt x="2047550" y="1515181"/>
                </a:lnTo>
                <a:lnTo>
                  <a:pt x="2053065" y="1513174"/>
                </a:lnTo>
                <a:lnTo>
                  <a:pt x="2058580" y="1511239"/>
                </a:lnTo>
                <a:lnTo>
                  <a:pt x="2064096" y="1509371"/>
                </a:lnTo>
                <a:lnTo>
                  <a:pt x="2069611" y="1507568"/>
                </a:lnTo>
                <a:lnTo>
                  <a:pt x="2075126" y="1505827"/>
                </a:lnTo>
                <a:lnTo>
                  <a:pt x="2080642" y="1504146"/>
                </a:lnTo>
                <a:lnTo>
                  <a:pt x="2086157" y="1502521"/>
                </a:lnTo>
                <a:lnTo>
                  <a:pt x="2091672" y="1500951"/>
                </a:lnTo>
                <a:lnTo>
                  <a:pt x="2097187" y="1499434"/>
                </a:lnTo>
                <a:lnTo>
                  <a:pt x="2102703" y="1497966"/>
                </a:lnTo>
                <a:lnTo>
                  <a:pt x="2108218" y="1496547"/>
                </a:lnTo>
                <a:lnTo>
                  <a:pt x="2113733" y="1495173"/>
                </a:lnTo>
                <a:lnTo>
                  <a:pt x="2119249" y="1493844"/>
                </a:lnTo>
                <a:lnTo>
                  <a:pt x="2124764" y="1492558"/>
                </a:lnTo>
                <a:lnTo>
                  <a:pt x="2130279" y="1491312"/>
                </a:lnTo>
                <a:lnTo>
                  <a:pt x="2135795" y="1490105"/>
                </a:lnTo>
                <a:lnTo>
                  <a:pt x="2141310" y="1488936"/>
                </a:lnTo>
                <a:lnTo>
                  <a:pt x="2146825" y="1487804"/>
                </a:lnTo>
                <a:lnTo>
                  <a:pt x="2152340" y="1486706"/>
                </a:lnTo>
                <a:lnTo>
                  <a:pt x="2157856" y="1485641"/>
                </a:lnTo>
                <a:lnTo>
                  <a:pt x="2163371" y="1484609"/>
                </a:lnTo>
                <a:lnTo>
                  <a:pt x="2168886" y="1483608"/>
                </a:lnTo>
                <a:lnTo>
                  <a:pt x="2174402" y="1482637"/>
                </a:lnTo>
                <a:lnTo>
                  <a:pt x="2179917" y="1481694"/>
                </a:lnTo>
                <a:lnTo>
                  <a:pt x="2185432" y="1480779"/>
                </a:lnTo>
                <a:lnTo>
                  <a:pt x="2190948" y="1479891"/>
                </a:lnTo>
                <a:lnTo>
                  <a:pt x="2196463" y="1479029"/>
                </a:lnTo>
                <a:lnTo>
                  <a:pt x="2201978" y="1478191"/>
                </a:lnTo>
                <a:lnTo>
                  <a:pt x="2207493" y="1477377"/>
                </a:lnTo>
                <a:lnTo>
                  <a:pt x="2213009" y="1476586"/>
                </a:lnTo>
                <a:lnTo>
                  <a:pt x="2218524" y="1475818"/>
                </a:lnTo>
                <a:lnTo>
                  <a:pt x="2224039" y="1475071"/>
                </a:lnTo>
                <a:lnTo>
                  <a:pt x="2229555" y="1474345"/>
                </a:lnTo>
                <a:lnTo>
                  <a:pt x="2235070" y="1473638"/>
                </a:lnTo>
                <a:lnTo>
                  <a:pt x="2240585" y="1472952"/>
                </a:lnTo>
                <a:lnTo>
                  <a:pt x="2246101" y="1472283"/>
                </a:lnTo>
                <a:lnTo>
                  <a:pt x="2251616" y="1471633"/>
                </a:lnTo>
                <a:lnTo>
                  <a:pt x="2257131" y="1471000"/>
                </a:lnTo>
                <a:lnTo>
                  <a:pt x="2262646" y="1470385"/>
                </a:lnTo>
                <a:lnTo>
                  <a:pt x="2268162" y="1469785"/>
                </a:lnTo>
                <a:lnTo>
                  <a:pt x="2273677" y="1469201"/>
                </a:lnTo>
                <a:lnTo>
                  <a:pt x="2279192" y="1468633"/>
                </a:lnTo>
                <a:lnTo>
                  <a:pt x="2284708" y="1468079"/>
                </a:lnTo>
                <a:lnTo>
                  <a:pt x="2290223" y="1467539"/>
                </a:lnTo>
                <a:lnTo>
                  <a:pt x="2295738" y="1467014"/>
                </a:lnTo>
                <a:lnTo>
                  <a:pt x="2301254" y="1466501"/>
                </a:lnTo>
                <a:lnTo>
                  <a:pt x="2306769" y="1466002"/>
                </a:lnTo>
                <a:lnTo>
                  <a:pt x="2312284" y="1465515"/>
                </a:lnTo>
                <a:lnTo>
                  <a:pt x="2317799" y="1465040"/>
                </a:lnTo>
                <a:lnTo>
                  <a:pt x="2323315" y="1464578"/>
                </a:lnTo>
                <a:lnTo>
                  <a:pt x="2328830" y="1464126"/>
                </a:lnTo>
                <a:lnTo>
                  <a:pt x="2334345" y="1463686"/>
                </a:lnTo>
                <a:lnTo>
                  <a:pt x="2339861" y="1463256"/>
                </a:lnTo>
                <a:lnTo>
                  <a:pt x="2345376" y="1462837"/>
                </a:lnTo>
                <a:lnTo>
                  <a:pt x="2350891" y="1462428"/>
                </a:lnTo>
                <a:lnTo>
                  <a:pt x="2356407" y="1462028"/>
                </a:lnTo>
                <a:lnTo>
                  <a:pt x="2361922" y="1461638"/>
                </a:lnTo>
                <a:lnTo>
                  <a:pt x="2367437" y="1461258"/>
                </a:lnTo>
                <a:lnTo>
                  <a:pt x="2372952" y="1460886"/>
                </a:lnTo>
                <a:lnTo>
                  <a:pt x="2378468" y="1460523"/>
                </a:lnTo>
                <a:lnTo>
                  <a:pt x="2383983" y="1460169"/>
                </a:lnTo>
                <a:lnTo>
                  <a:pt x="2389498" y="1459822"/>
                </a:lnTo>
                <a:lnTo>
                  <a:pt x="2395014" y="1459484"/>
                </a:lnTo>
                <a:lnTo>
                  <a:pt x="2400529" y="1459153"/>
                </a:lnTo>
                <a:lnTo>
                  <a:pt x="2406044" y="1458830"/>
                </a:lnTo>
                <a:lnTo>
                  <a:pt x="2411560" y="1458514"/>
                </a:lnTo>
                <a:lnTo>
                  <a:pt x="2417075" y="1458205"/>
                </a:lnTo>
                <a:lnTo>
                  <a:pt x="2422590" y="1457903"/>
                </a:lnTo>
                <a:lnTo>
                  <a:pt x="2428105" y="1457608"/>
                </a:lnTo>
                <a:lnTo>
                  <a:pt x="2433621" y="1457320"/>
                </a:lnTo>
                <a:lnTo>
                  <a:pt x="2439136" y="1457037"/>
                </a:lnTo>
                <a:lnTo>
                  <a:pt x="2444651" y="1456761"/>
                </a:lnTo>
                <a:lnTo>
                  <a:pt x="2450167" y="1456491"/>
                </a:lnTo>
                <a:lnTo>
                  <a:pt x="2455682" y="1456227"/>
                </a:lnTo>
                <a:lnTo>
                  <a:pt x="2461197" y="1455968"/>
                </a:lnTo>
                <a:lnTo>
                  <a:pt x="2466713" y="1455715"/>
                </a:lnTo>
                <a:lnTo>
                  <a:pt x="2472228" y="1455467"/>
                </a:lnTo>
                <a:lnTo>
                  <a:pt x="2477743" y="1455225"/>
                </a:lnTo>
                <a:lnTo>
                  <a:pt x="2483258" y="1454987"/>
                </a:lnTo>
                <a:lnTo>
                  <a:pt x="2488774" y="1454755"/>
                </a:lnTo>
                <a:lnTo>
                  <a:pt x="2494289" y="1454527"/>
                </a:lnTo>
                <a:lnTo>
                  <a:pt x="2499804" y="1454304"/>
                </a:lnTo>
                <a:lnTo>
                  <a:pt x="2505320" y="1454086"/>
                </a:lnTo>
                <a:lnTo>
                  <a:pt x="2510835" y="1453872"/>
                </a:lnTo>
                <a:lnTo>
                  <a:pt x="2516350" y="1453663"/>
                </a:lnTo>
                <a:lnTo>
                  <a:pt x="2521866" y="1453458"/>
                </a:lnTo>
                <a:lnTo>
                  <a:pt x="2527381" y="1453257"/>
                </a:lnTo>
                <a:lnTo>
                  <a:pt x="2532896" y="1453060"/>
                </a:lnTo>
                <a:lnTo>
                  <a:pt x="2538411" y="1452867"/>
                </a:lnTo>
                <a:lnTo>
                  <a:pt x="2543927" y="1452677"/>
                </a:lnTo>
                <a:lnTo>
                  <a:pt x="2549442" y="1452492"/>
                </a:lnTo>
                <a:lnTo>
                  <a:pt x="2554957" y="1452310"/>
                </a:lnTo>
                <a:lnTo>
                  <a:pt x="2560473" y="1452132"/>
                </a:lnTo>
                <a:lnTo>
                  <a:pt x="2565988" y="1451957"/>
                </a:lnTo>
                <a:lnTo>
                  <a:pt x="2571503" y="1451786"/>
                </a:lnTo>
                <a:lnTo>
                  <a:pt x="2577019" y="1451617"/>
                </a:lnTo>
                <a:lnTo>
                  <a:pt x="2582534" y="1451453"/>
                </a:lnTo>
                <a:lnTo>
                  <a:pt x="2588049" y="1451291"/>
                </a:lnTo>
                <a:lnTo>
                  <a:pt x="2593564" y="1451132"/>
                </a:lnTo>
                <a:lnTo>
                  <a:pt x="2599080" y="1450977"/>
                </a:lnTo>
                <a:lnTo>
                  <a:pt x="2604595" y="1450824"/>
                </a:lnTo>
                <a:lnTo>
                  <a:pt x="2610110" y="1450674"/>
                </a:lnTo>
                <a:lnTo>
                  <a:pt x="2615626" y="1450527"/>
                </a:lnTo>
                <a:lnTo>
                  <a:pt x="2621141" y="1450383"/>
                </a:lnTo>
                <a:lnTo>
                  <a:pt x="2626656" y="1450241"/>
                </a:lnTo>
                <a:lnTo>
                  <a:pt x="2632172" y="1450102"/>
                </a:lnTo>
                <a:lnTo>
                  <a:pt x="2637687" y="1449966"/>
                </a:lnTo>
                <a:lnTo>
                  <a:pt x="2643202" y="1449832"/>
                </a:lnTo>
                <a:lnTo>
                  <a:pt x="2648717" y="1449700"/>
                </a:lnTo>
                <a:lnTo>
                  <a:pt x="2654233" y="1449571"/>
                </a:lnTo>
                <a:lnTo>
                  <a:pt x="2659748" y="1449444"/>
                </a:lnTo>
                <a:lnTo>
                  <a:pt x="2665263" y="1449320"/>
                </a:lnTo>
                <a:lnTo>
                  <a:pt x="2670779" y="1449197"/>
                </a:lnTo>
                <a:lnTo>
                  <a:pt x="2676294" y="1449077"/>
                </a:lnTo>
                <a:lnTo>
                  <a:pt x="2681809" y="1448959"/>
                </a:lnTo>
                <a:lnTo>
                  <a:pt x="2687325" y="1448843"/>
                </a:lnTo>
                <a:lnTo>
                  <a:pt x="2692840" y="1448729"/>
                </a:lnTo>
                <a:lnTo>
                  <a:pt x="2698355" y="1448617"/>
                </a:lnTo>
                <a:lnTo>
                  <a:pt x="2703870" y="1448507"/>
                </a:lnTo>
                <a:lnTo>
                  <a:pt x="2709386" y="1448399"/>
                </a:lnTo>
                <a:lnTo>
                  <a:pt x="2714901" y="1448293"/>
                </a:lnTo>
                <a:lnTo>
                  <a:pt x="2720416" y="1448189"/>
                </a:lnTo>
                <a:lnTo>
                  <a:pt x="2725932" y="1448086"/>
                </a:lnTo>
                <a:lnTo>
                  <a:pt x="2731447" y="1447985"/>
                </a:lnTo>
                <a:lnTo>
                  <a:pt x="2736962" y="1447886"/>
                </a:lnTo>
                <a:lnTo>
                  <a:pt x="2742478" y="1447788"/>
                </a:lnTo>
                <a:lnTo>
                  <a:pt x="2747993" y="1447693"/>
                </a:lnTo>
                <a:lnTo>
                  <a:pt x="2753508" y="1447598"/>
                </a:lnTo>
                <a:lnTo>
                  <a:pt x="2759023" y="1447506"/>
                </a:lnTo>
                <a:lnTo>
                  <a:pt x="2764539" y="1447415"/>
                </a:lnTo>
                <a:lnTo>
                  <a:pt x="2770054" y="1447325"/>
                </a:lnTo>
                <a:lnTo>
                  <a:pt x="2775569" y="1447237"/>
                </a:lnTo>
                <a:lnTo>
                  <a:pt x="2781085" y="1447150"/>
                </a:lnTo>
                <a:lnTo>
                  <a:pt x="2786600" y="1447065"/>
                </a:lnTo>
                <a:lnTo>
                  <a:pt x="2792115" y="1446981"/>
                </a:lnTo>
                <a:lnTo>
                  <a:pt x="2797631" y="1446898"/>
                </a:lnTo>
                <a:lnTo>
                  <a:pt x="2803146" y="1446817"/>
                </a:lnTo>
                <a:lnTo>
                  <a:pt x="2808661" y="1446737"/>
                </a:lnTo>
                <a:lnTo>
                  <a:pt x="2814176" y="1446658"/>
                </a:lnTo>
                <a:lnTo>
                  <a:pt x="2819692" y="1446581"/>
                </a:lnTo>
                <a:lnTo>
                  <a:pt x="2825207" y="1446505"/>
                </a:lnTo>
                <a:lnTo>
                  <a:pt x="2830722" y="1446430"/>
                </a:lnTo>
                <a:lnTo>
                  <a:pt x="2836238" y="1446356"/>
                </a:lnTo>
                <a:lnTo>
                  <a:pt x="2841753" y="1446284"/>
                </a:lnTo>
                <a:lnTo>
                  <a:pt x="2847268" y="1446212"/>
                </a:lnTo>
                <a:lnTo>
                  <a:pt x="2852784" y="1446142"/>
                </a:lnTo>
                <a:lnTo>
                  <a:pt x="2858299" y="1446072"/>
                </a:lnTo>
                <a:lnTo>
                  <a:pt x="2863814" y="1446004"/>
                </a:lnTo>
                <a:lnTo>
                  <a:pt x="2869329" y="1445937"/>
                </a:lnTo>
                <a:lnTo>
                  <a:pt x="2874845" y="1445871"/>
                </a:lnTo>
                <a:lnTo>
                  <a:pt x="2880360" y="1445806"/>
                </a:lnTo>
              </a:path>
            </a:pathLst>
          </a:custGeom>
          <a:noFill/>
          <a:ln w="28575">
            <a:solidFill>
              <a:srgbClr val="2C5F82"/>
            </a:solidFill>
          </a:ln>
        </p:spPr>
      </p:sp>
      <p:sp>
        <p:nvSpPr>
          <p:cNvPr id="150" name="x_axis_3">
            <a:extLst>
              <a:ext uri="{FF2B5EF4-FFF2-40B4-BE49-F238E27FC236}">
                <a16:creationId xmlns:a16="http://schemas.microsoft.com/office/drawing/2014/main" id="{D57F34A2-0F87-410E-AF67-4C41BC273D90}"/>
              </a:ext>
            </a:extLst>
          </p:cNvPr>
          <p:cNvSpPr>
            <a:spLocks noGrp="1"/>
          </p:cNvSpPr>
          <p:nvPr/>
        </p:nvSpPr>
        <p:spPr>
          <a:xfrm>
            <a:off x="8418195" y="3581400"/>
            <a:ext cx="2994660" cy="0"/>
          </a:xfrm>
          <a:prstGeom prst="line">
            <a:avLst/>
          </a:prstGeom>
          <a:noFill/>
          <a:ln w="21908">
            <a:solidFill>
              <a:srgbClr val="18252D"/>
            </a:solidFill>
          </a:ln>
        </p:spPr>
      </p:sp>
      <p:sp>
        <p:nvSpPr>
          <p:cNvPr id="151" name="y_axis_3">
            <a:extLst>
              <a:ext uri="{FF2B5EF4-FFF2-40B4-BE49-F238E27FC236}">
                <a16:creationId xmlns:a16="http://schemas.microsoft.com/office/drawing/2014/main" id="{F91EB282-5241-4191-96F9-D024F86FAA77}"/>
              </a:ext>
            </a:extLst>
          </p:cNvPr>
          <p:cNvSpPr>
            <a:spLocks noGrp="1"/>
          </p:cNvSpPr>
          <p:nvPr/>
        </p:nvSpPr>
        <p:spPr>
          <a:xfrm>
            <a:off x="9906000" y="2074545"/>
            <a:ext cx="0" cy="2994660"/>
          </a:xfrm>
          <a:prstGeom prst="line">
            <a:avLst/>
          </a:prstGeom>
          <a:noFill/>
          <a:ln w="21908">
            <a:solidFill>
              <a:srgbClr val="18252D"/>
            </a:solidFill>
          </a:ln>
        </p:spPr>
      </p:sp>
      <p:sp>
        <p:nvSpPr>
          <p:cNvPr id="152" name="x_arrow_3">
            <a:extLst>
              <a:ext uri="{FF2B5EF4-FFF2-40B4-BE49-F238E27FC236}">
                <a16:creationId xmlns:a16="http://schemas.microsoft.com/office/drawing/2014/main" id="{088CA340-1385-4AFF-A68C-CB559EC639D8}"/>
              </a:ext>
            </a:extLst>
          </p:cNvPr>
          <p:cNvSpPr>
            <a:spLocks noGrp="1"/>
          </p:cNvSpPr>
          <p:nvPr/>
        </p:nvSpPr>
        <p:spPr>
          <a:xfrm>
            <a:off x="8465820" y="2141220"/>
            <a:ext cx="2880360" cy="2880360"/>
          </a:xfrm>
          <a:custGeom>
            <a:avLst/>
            <a:gdLst/>
            <a:ahLst/>
            <a:cxnLst/>
            <a:rect l="0" t="0" r="0" b="0"/>
            <a:pathLst>
              <a:path w="2880360" h="2880360">
                <a:moveTo>
                  <a:pt x="2947035" y="1440180"/>
                </a:moveTo>
                <a:lnTo>
                  <a:pt x="2861310" y="1402080"/>
                </a:lnTo>
                <a:lnTo>
                  <a:pt x="2861310" y="1478280"/>
                </a:lnTo>
                <a:close/>
              </a:path>
            </a:pathLst>
          </a:custGeom>
          <a:solidFill>
            <a:srgbClr val="18252D"/>
          </a:solidFill>
          <a:ln w="0">
            <a:noFill/>
          </a:ln>
        </p:spPr>
      </p:sp>
      <p:sp>
        <p:nvSpPr>
          <p:cNvPr id="153" name="y_arrow_3">
            <a:extLst>
              <a:ext uri="{FF2B5EF4-FFF2-40B4-BE49-F238E27FC236}">
                <a16:creationId xmlns:a16="http://schemas.microsoft.com/office/drawing/2014/main" id="{4F92C356-5824-46E8-A54E-C3E99FD18B04}"/>
              </a:ext>
            </a:extLst>
          </p:cNvPr>
          <p:cNvSpPr>
            <a:spLocks noGrp="1"/>
          </p:cNvSpPr>
          <p:nvPr/>
        </p:nvSpPr>
        <p:spPr>
          <a:xfrm>
            <a:off x="8465820" y="2141220"/>
            <a:ext cx="2880360" cy="2880360"/>
          </a:xfrm>
          <a:custGeom>
            <a:avLst/>
            <a:gdLst/>
            <a:ahLst/>
            <a:cxnLst/>
            <a:rect l="0" t="0" r="0" b="0"/>
            <a:pathLst>
              <a:path w="2880360" h="2880360">
                <a:moveTo>
                  <a:pt x="1440180" y="-66675"/>
                </a:moveTo>
                <a:lnTo>
                  <a:pt x="1402080" y="19050"/>
                </a:lnTo>
                <a:lnTo>
                  <a:pt x="1478280" y="19050"/>
                </a:lnTo>
                <a:close/>
              </a:path>
            </a:pathLst>
          </a:custGeom>
          <a:solidFill>
            <a:srgbClr val="18252D"/>
          </a:solidFill>
          <a:ln w="0">
            <a:noFill/>
          </a:ln>
        </p:spPr>
      </p:sp>
      <p:sp>
        <p:nvSpPr>
          <p:cNvPr id="154" name="tick_x_-4_3">
            <a:extLst>
              <a:ext uri="{FF2B5EF4-FFF2-40B4-BE49-F238E27FC236}">
                <a16:creationId xmlns:a16="http://schemas.microsoft.com/office/drawing/2014/main" id="{45C2065F-F873-483C-A133-621D9D32989C}"/>
              </a:ext>
            </a:extLst>
          </p:cNvPr>
          <p:cNvSpPr>
            <a:spLocks noGrp="1"/>
          </p:cNvSpPr>
          <p:nvPr/>
        </p:nvSpPr>
        <p:spPr>
          <a:xfrm>
            <a:off x="8465820" y="3548063"/>
            <a:ext cx="0" cy="66675"/>
          </a:xfrm>
          <a:prstGeom prst="line">
            <a:avLst/>
          </a:prstGeom>
          <a:noFill/>
          <a:ln w="12383">
            <a:solidFill>
              <a:srgbClr val="18252D"/>
            </a:solidFill>
          </a:ln>
        </p:spPr>
      </p:sp>
      <p:sp>
        <p:nvSpPr>
          <p:cNvPr id="155" name="axis_label_x_3_-4">
            <a:extLst>
              <a:ext uri="{FF2B5EF4-FFF2-40B4-BE49-F238E27FC236}">
                <a16:creationId xmlns:a16="http://schemas.microsoft.com/office/drawing/2014/main" id="{10064319-7FBB-4E9E-B8EA-FF6D0B4A343C}"/>
              </a:ext>
            </a:extLst>
          </p:cNvPr>
          <p:cNvSpPr>
            <a:spLocks noGrp="1"/>
          </p:cNvSpPr>
          <p:nvPr/>
        </p:nvSpPr>
        <p:spPr>
          <a:xfrm>
            <a:off x="8313420" y="3648075"/>
            <a:ext cx="30480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ctr">
              <a:defRPr sz="1350" b="1" i="0">
                <a:ln w="6350">
                  <a:solidFill>
                    <a:srgbClr val="FFFFFF"/>
                  </a:solidFill>
                </a:ln>
                <a:solidFill>
                  <a:srgbClr val="262D32"/>
                </a:solidFill>
                <a:latin typeface="Calibri"/>
                <a:ea typeface="Calibri"/>
                <a:cs typeface="Calibri"/>
              </a:defRPr>
            </a:pPr>
            <a:r>
              <a:rPr sz="1350" b="1" i="0">
                <a:ln w="6350">
                  <a:solidFill>
                    <a:srgbClr val="FFFFFF"/>
                  </a:solidFill>
                </a:ln>
                <a:solidFill>
                  <a:srgbClr val="262D32"/>
                </a:solidFill>
                <a:latin typeface="Calibri"/>
                <a:ea typeface="Calibri"/>
                <a:cs typeface="Calibri"/>
              </a:rPr>
              <a:t>−4</a:t>
            </a:r>
          </a:p>
        </p:txBody>
      </p:sp>
      <p:sp>
        <p:nvSpPr>
          <p:cNvPr id="156" name="tick_x_-3_3">
            <a:extLst>
              <a:ext uri="{FF2B5EF4-FFF2-40B4-BE49-F238E27FC236}">
                <a16:creationId xmlns:a16="http://schemas.microsoft.com/office/drawing/2014/main" id="{2E31C92C-A125-4779-8746-8CB04606F757}"/>
              </a:ext>
            </a:extLst>
          </p:cNvPr>
          <p:cNvSpPr>
            <a:spLocks noGrp="1"/>
          </p:cNvSpPr>
          <p:nvPr/>
        </p:nvSpPr>
        <p:spPr>
          <a:xfrm>
            <a:off x="8825865" y="3548063"/>
            <a:ext cx="0" cy="66675"/>
          </a:xfrm>
          <a:prstGeom prst="line">
            <a:avLst/>
          </a:prstGeom>
          <a:noFill/>
          <a:ln w="12383">
            <a:solidFill>
              <a:srgbClr val="18252D"/>
            </a:solidFill>
          </a:ln>
        </p:spPr>
      </p:sp>
      <p:sp>
        <p:nvSpPr>
          <p:cNvPr id="157" name="axis_label_x_3_-3">
            <a:extLst>
              <a:ext uri="{FF2B5EF4-FFF2-40B4-BE49-F238E27FC236}">
                <a16:creationId xmlns:a16="http://schemas.microsoft.com/office/drawing/2014/main" id="{2746107A-1D70-4E90-BF6B-AEBCEBC453BC}"/>
              </a:ext>
            </a:extLst>
          </p:cNvPr>
          <p:cNvSpPr>
            <a:spLocks noGrp="1"/>
          </p:cNvSpPr>
          <p:nvPr/>
        </p:nvSpPr>
        <p:spPr>
          <a:xfrm>
            <a:off x="8673465" y="3648075"/>
            <a:ext cx="30480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ctr">
              <a:defRPr sz="1350" b="1" i="0">
                <a:ln w="6350">
                  <a:solidFill>
                    <a:srgbClr val="FFFFFF"/>
                  </a:solidFill>
                </a:ln>
                <a:solidFill>
                  <a:srgbClr val="262D32"/>
                </a:solidFill>
                <a:latin typeface="Calibri"/>
                <a:ea typeface="Calibri"/>
                <a:cs typeface="Calibri"/>
              </a:defRPr>
            </a:pPr>
            <a:r>
              <a:rPr sz="1350" b="1" i="0">
                <a:ln w="6350">
                  <a:solidFill>
                    <a:srgbClr val="FFFFFF"/>
                  </a:solidFill>
                </a:ln>
                <a:solidFill>
                  <a:srgbClr val="262D32"/>
                </a:solidFill>
                <a:latin typeface="Calibri"/>
                <a:ea typeface="Calibri"/>
                <a:cs typeface="Calibri"/>
              </a:rPr>
              <a:t>−3</a:t>
            </a:r>
          </a:p>
        </p:txBody>
      </p:sp>
      <p:sp>
        <p:nvSpPr>
          <p:cNvPr id="158" name="tick_x_-2_3">
            <a:extLst>
              <a:ext uri="{FF2B5EF4-FFF2-40B4-BE49-F238E27FC236}">
                <a16:creationId xmlns:a16="http://schemas.microsoft.com/office/drawing/2014/main" id="{B4CA2456-61C3-4045-AEA2-A73B6464F5E6}"/>
              </a:ext>
            </a:extLst>
          </p:cNvPr>
          <p:cNvSpPr>
            <a:spLocks noGrp="1"/>
          </p:cNvSpPr>
          <p:nvPr/>
        </p:nvSpPr>
        <p:spPr>
          <a:xfrm>
            <a:off x="9185910" y="3548063"/>
            <a:ext cx="0" cy="66675"/>
          </a:xfrm>
          <a:prstGeom prst="line">
            <a:avLst/>
          </a:prstGeom>
          <a:noFill/>
          <a:ln w="12383">
            <a:solidFill>
              <a:srgbClr val="18252D"/>
            </a:solidFill>
          </a:ln>
        </p:spPr>
      </p:sp>
      <p:sp>
        <p:nvSpPr>
          <p:cNvPr id="159" name="axis_label_x_3_-2">
            <a:extLst>
              <a:ext uri="{FF2B5EF4-FFF2-40B4-BE49-F238E27FC236}">
                <a16:creationId xmlns:a16="http://schemas.microsoft.com/office/drawing/2014/main" id="{81F436F0-282E-4F83-99EE-7FA24862E668}"/>
              </a:ext>
            </a:extLst>
          </p:cNvPr>
          <p:cNvSpPr>
            <a:spLocks noGrp="1"/>
          </p:cNvSpPr>
          <p:nvPr/>
        </p:nvSpPr>
        <p:spPr>
          <a:xfrm>
            <a:off x="9033510" y="3648075"/>
            <a:ext cx="30480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ctr">
              <a:defRPr sz="1350" b="1" i="0">
                <a:ln w="6350">
                  <a:solidFill>
                    <a:srgbClr val="FFFFFF"/>
                  </a:solidFill>
                </a:ln>
                <a:solidFill>
                  <a:srgbClr val="262D32"/>
                </a:solidFill>
                <a:latin typeface="Calibri"/>
                <a:ea typeface="Calibri"/>
                <a:cs typeface="Calibri"/>
              </a:defRPr>
            </a:pPr>
            <a:r>
              <a:rPr sz="1350" b="1" i="0">
                <a:ln w="6350">
                  <a:solidFill>
                    <a:srgbClr val="FFFFFF"/>
                  </a:solidFill>
                </a:ln>
                <a:solidFill>
                  <a:srgbClr val="262D32"/>
                </a:solidFill>
                <a:latin typeface="Calibri"/>
                <a:ea typeface="Calibri"/>
                <a:cs typeface="Calibri"/>
              </a:rPr>
              <a:t>−2</a:t>
            </a:r>
          </a:p>
        </p:txBody>
      </p:sp>
      <p:sp>
        <p:nvSpPr>
          <p:cNvPr id="160" name="tick_x_-1_3">
            <a:extLst>
              <a:ext uri="{FF2B5EF4-FFF2-40B4-BE49-F238E27FC236}">
                <a16:creationId xmlns:a16="http://schemas.microsoft.com/office/drawing/2014/main" id="{AB91382C-A707-4696-80F7-6A370843CB39}"/>
              </a:ext>
            </a:extLst>
          </p:cNvPr>
          <p:cNvSpPr>
            <a:spLocks noGrp="1"/>
          </p:cNvSpPr>
          <p:nvPr/>
        </p:nvSpPr>
        <p:spPr>
          <a:xfrm>
            <a:off x="9545955" y="3548063"/>
            <a:ext cx="0" cy="66675"/>
          </a:xfrm>
          <a:prstGeom prst="line">
            <a:avLst/>
          </a:prstGeom>
          <a:noFill/>
          <a:ln w="12383">
            <a:solidFill>
              <a:srgbClr val="18252D"/>
            </a:solidFill>
          </a:ln>
        </p:spPr>
      </p:sp>
      <p:sp>
        <p:nvSpPr>
          <p:cNvPr id="161" name="axis_label_x_3_-1">
            <a:extLst>
              <a:ext uri="{FF2B5EF4-FFF2-40B4-BE49-F238E27FC236}">
                <a16:creationId xmlns:a16="http://schemas.microsoft.com/office/drawing/2014/main" id="{1E19E679-D000-4A4B-A5FE-483045B75812}"/>
              </a:ext>
            </a:extLst>
          </p:cNvPr>
          <p:cNvSpPr>
            <a:spLocks noGrp="1"/>
          </p:cNvSpPr>
          <p:nvPr/>
        </p:nvSpPr>
        <p:spPr>
          <a:xfrm>
            <a:off x="9393555" y="3648075"/>
            <a:ext cx="30480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ctr">
              <a:defRPr sz="1350" b="1" i="0">
                <a:ln w="6350">
                  <a:solidFill>
                    <a:srgbClr val="FFFFFF"/>
                  </a:solidFill>
                </a:ln>
                <a:solidFill>
                  <a:srgbClr val="262D32"/>
                </a:solidFill>
                <a:latin typeface="Calibri"/>
                <a:ea typeface="Calibri"/>
                <a:cs typeface="Calibri"/>
              </a:defRPr>
            </a:pPr>
            <a:r>
              <a:rPr sz="1350" b="1" i="0">
                <a:ln w="6350">
                  <a:solidFill>
                    <a:srgbClr val="FFFFFF"/>
                  </a:solidFill>
                </a:ln>
                <a:solidFill>
                  <a:srgbClr val="262D32"/>
                </a:solidFill>
                <a:latin typeface="Calibri"/>
                <a:ea typeface="Calibri"/>
                <a:cs typeface="Calibri"/>
              </a:rPr>
              <a:t>−1</a:t>
            </a:r>
          </a:p>
        </p:txBody>
      </p:sp>
      <p:sp>
        <p:nvSpPr>
          <p:cNvPr id="162" name="tick_x_1_3">
            <a:extLst>
              <a:ext uri="{FF2B5EF4-FFF2-40B4-BE49-F238E27FC236}">
                <a16:creationId xmlns:a16="http://schemas.microsoft.com/office/drawing/2014/main" id="{CE83C261-28C8-4112-8A28-B7DC01C25195}"/>
              </a:ext>
            </a:extLst>
          </p:cNvPr>
          <p:cNvSpPr>
            <a:spLocks noGrp="1"/>
          </p:cNvSpPr>
          <p:nvPr/>
        </p:nvSpPr>
        <p:spPr>
          <a:xfrm>
            <a:off x="10266045" y="3548063"/>
            <a:ext cx="0" cy="66675"/>
          </a:xfrm>
          <a:prstGeom prst="line">
            <a:avLst/>
          </a:prstGeom>
          <a:noFill/>
          <a:ln w="12383">
            <a:solidFill>
              <a:srgbClr val="18252D"/>
            </a:solidFill>
          </a:ln>
        </p:spPr>
      </p:sp>
      <p:sp>
        <p:nvSpPr>
          <p:cNvPr id="163" name="axis_label_x_3_1">
            <a:extLst>
              <a:ext uri="{FF2B5EF4-FFF2-40B4-BE49-F238E27FC236}">
                <a16:creationId xmlns:a16="http://schemas.microsoft.com/office/drawing/2014/main" id="{329B5231-FA2B-4C50-B6E6-08F1A6621F1E}"/>
              </a:ext>
            </a:extLst>
          </p:cNvPr>
          <p:cNvSpPr>
            <a:spLocks noGrp="1"/>
          </p:cNvSpPr>
          <p:nvPr/>
        </p:nvSpPr>
        <p:spPr>
          <a:xfrm>
            <a:off x="10113645" y="3648075"/>
            <a:ext cx="30480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ctr">
              <a:defRPr sz="1350" b="1" i="0">
                <a:ln w="6350">
                  <a:solidFill>
                    <a:srgbClr val="FFFFFF"/>
                  </a:solidFill>
                </a:ln>
                <a:solidFill>
                  <a:srgbClr val="262D32"/>
                </a:solidFill>
                <a:latin typeface="Calibri"/>
                <a:ea typeface="Calibri"/>
                <a:cs typeface="Calibri"/>
              </a:defRPr>
            </a:pPr>
            <a:r>
              <a:rPr sz="1350" b="1" i="0">
                <a:ln w="6350">
                  <a:solidFill>
                    <a:srgbClr val="FFFFFF"/>
                  </a:solidFill>
                </a:ln>
                <a:solidFill>
                  <a:srgbClr val="262D32"/>
                </a:solidFill>
                <a:latin typeface="Calibri"/>
                <a:ea typeface="Calibri"/>
                <a:cs typeface="Calibri"/>
              </a:rPr>
              <a:t>1</a:t>
            </a:r>
          </a:p>
        </p:txBody>
      </p:sp>
      <p:sp>
        <p:nvSpPr>
          <p:cNvPr id="164" name="tick_x_2_3">
            <a:extLst>
              <a:ext uri="{FF2B5EF4-FFF2-40B4-BE49-F238E27FC236}">
                <a16:creationId xmlns:a16="http://schemas.microsoft.com/office/drawing/2014/main" id="{B6E4A34E-799A-4BEA-9E94-950F88C0EBBB}"/>
              </a:ext>
            </a:extLst>
          </p:cNvPr>
          <p:cNvSpPr>
            <a:spLocks noGrp="1"/>
          </p:cNvSpPr>
          <p:nvPr/>
        </p:nvSpPr>
        <p:spPr>
          <a:xfrm>
            <a:off x="10626090" y="3548063"/>
            <a:ext cx="0" cy="66675"/>
          </a:xfrm>
          <a:prstGeom prst="line">
            <a:avLst/>
          </a:prstGeom>
          <a:noFill/>
          <a:ln w="12383">
            <a:solidFill>
              <a:srgbClr val="18252D"/>
            </a:solidFill>
          </a:ln>
        </p:spPr>
      </p:sp>
      <p:sp>
        <p:nvSpPr>
          <p:cNvPr id="165" name="axis_label_x_3_2">
            <a:extLst>
              <a:ext uri="{FF2B5EF4-FFF2-40B4-BE49-F238E27FC236}">
                <a16:creationId xmlns:a16="http://schemas.microsoft.com/office/drawing/2014/main" id="{36DD6600-C6C2-4433-AB96-7EED6E7ED725}"/>
              </a:ext>
            </a:extLst>
          </p:cNvPr>
          <p:cNvSpPr>
            <a:spLocks noGrp="1"/>
          </p:cNvSpPr>
          <p:nvPr/>
        </p:nvSpPr>
        <p:spPr>
          <a:xfrm>
            <a:off x="10473690" y="3648075"/>
            <a:ext cx="30480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ctr">
              <a:defRPr sz="1350" b="1" i="0">
                <a:ln w="6350">
                  <a:solidFill>
                    <a:srgbClr val="FFFFFF"/>
                  </a:solidFill>
                </a:ln>
                <a:solidFill>
                  <a:srgbClr val="262D32"/>
                </a:solidFill>
                <a:latin typeface="Calibri"/>
                <a:ea typeface="Calibri"/>
                <a:cs typeface="Calibri"/>
              </a:defRPr>
            </a:pPr>
            <a:r>
              <a:rPr sz="1350" b="1" i="0">
                <a:ln w="6350">
                  <a:solidFill>
                    <a:srgbClr val="FFFFFF"/>
                  </a:solidFill>
                </a:ln>
                <a:solidFill>
                  <a:srgbClr val="262D32"/>
                </a:solidFill>
                <a:latin typeface="Calibri"/>
                <a:ea typeface="Calibri"/>
                <a:cs typeface="Calibri"/>
              </a:rPr>
              <a:t>2</a:t>
            </a:r>
          </a:p>
        </p:txBody>
      </p:sp>
      <p:sp>
        <p:nvSpPr>
          <p:cNvPr id="166" name="tick_x_3_3">
            <a:extLst>
              <a:ext uri="{FF2B5EF4-FFF2-40B4-BE49-F238E27FC236}">
                <a16:creationId xmlns:a16="http://schemas.microsoft.com/office/drawing/2014/main" id="{58604081-CEE6-4B53-BAE8-3650F10FA83A}"/>
              </a:ext>
            </a:extLst>
          </p:cNvPr>
          <p:cNvSpPr>
            <a:spLocks noGrp="1"/>
          </p:cNvSpPr>
          <p:nvPr/>
        </p:nvSpPr>
        <p:spPr>
          <a:xfrm>
            <a:off x="10986135" y="3548063"/>
            <a:ext cx="0" cy="66675"/>
          </a:xfrm>
          <a:prstGeom prst="line">
            <a:avLst/>
          </a:prstGeom>
          <a:noFill/>
          <a:ln w="12383">
            <a:solidFill>
              <a:srgbClr val="18252D"/>
            </a:solidFill>
          </a:ln>
        </p:spPr>
      </p:sp>
      <p:sp>
        <p:nvSpPr>
          <p:cNvPr id="167" name="axis_label_x_3_3">
            <a:extLst>
              <a:ext uri="{FF2B5EF4-FFF2-40B4-BE49-F238E27FC236}">
                <a16:creationId xmlns:a16="http://schemas.microsoft.com/office/drawing/2014/main" id="{0D5FFF76-12A9-4AF6-AAF4-CF5F1408733D}"/>
              </a:ext>
            </a:extLst>
          </p:cNvPr>
          <p:cNvSpPr>
            <a:spLocks noGrp="1"/>
          </p:cNvSpPr>
          <p:nvPr/>
        </p:nvSpPr>
        <p:spPr>
          <a:xfrm>
            <a:off x="10833735" y="3648075"/>
            <a:ext cx="30480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ctr">
              <a:defRPr sz="1350" b="1" i="0">
                <a:ln w="6350">
                  <a:solidFill>
                    <a:srgbClr val="FFFFFF"/>
                  </a:solidFill>
                </a:ln>
                <a:solidFill>
                  <a:srgbClr val="262D32"/>
                </a:solidFill>
                <a:latin typeface="Calibri"/>
                <a:ea typeface="Calibri"/>
                <a:cs typeface="Calibri"/>
              </a:defRPr>
            </a:pPr>
            <a:r>
              <a:rPr sz="1350" b="1" i="0">
                <a:ln w="6350">
                  <a:solidFill>
                    <a:srgbClr val="FFFFFF"/>
                  </a:solidFill>
                </a:ln>
                <a:solidFill>
                  <a:srgbClr val="262D32"/>
                </a:solidFill>
                <a:latin typeface="Calibri"/>
                <a:ea typeface="Calibri"/>
                <a:cs typeface="Calibri"/>
              </a:rPr>
              <a:t>3</a:t>
            </a:r>
          </a:p>
        </p:txBody>
      </p:sp>
      <p:sp>
        <p:nvSpPr>
          <p:cNvPr id="168" name="tick_x_4_3">
            <a:extLst>
              <a:ext uri="{FF2B5EF4-FFF2-40B4-BE49-F238E27FC236}">
                <a16:creationId xmlns:a16="http://schemas.microsoft.com/office/drawing/2014/main" id="{D6990E30-2937-40A5-9011-431F2134FA2C}"/>
              </a:ext>
            </a:extLst>
          </p:cNvPr>
          <p:cNvSpPr>
            <a:spLocks noGrp="1"/>
          </p:cNvSpPr>
          <p:nvPr/>
        </p:nvSpPr>
        <p:spPr>
          <a:xfrm>
            <a:off x="11346180" y="3548063"/>
            <a:ext cx="0" cy="66675"/>
          </a:xfrm>
          <a:prstGeom prst="line">
            <a:avLst/>
          </a:prstGeom>
          <a:noFill/>
          <a:ln w="12383">
            <a:solidFill>
              <a:srgbClr val="18252D"/>
            </a:solidFill>
          </a:ln>
        </p:spPr>
      </p:sp>
      <p:sp>
        <p:nvSpPr>
          <p:cNvPr id="169" name="axis_label_x_3_4">
            <a:extLst>
              <a:ext uri="{FF2B5EF4-FFF2-40B4-BE49-F238E27FC236}">
                <a16:creationId xmlns:a16="http://schemas.microsoft.com/office/drawing/2014/main" id="{37D7F449-E686-4B19-9B6C-BD5A459368A4}"/>
              </a:ext>
            </a:extLst>
          </p:cNvPr>
          <p:cNvSpPr>
            <a:spLocks noGrp="1"/>
          </p:cNvSpPr>
          <p:nvPr/>
        </p:nvSpPr>
        <p:spPr>
          <a:xfrm>
            <a:off x="11193780" y="3648075"/>
            <a:ext cx="30480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ctr">
              <a:defRPr sz="1350" b="1" i="0">
                <a:ln w="6350">
                  <a:solidFill>
                    <a:srgbClr val="FFFFFF"/>
                  </a:solidFill>
                </a:ln>
                <a:solidFill>
                  <a:srgbClr val="262D32"/>
                </a:solidFill>
                <a:latin typeface="Calibri"/>
                <a:ea typeface="Calibri"/>
                <a:cs typeface="Calibri"/>
              </a:defRPr>
            </a:pPr>
            <a:r>
              <a:rPr sz="1350" b="1" i="0">
                <a:ln w="6350">
                  <a:solidFill>
                    <a:srgbClr val="FFFFFF"/>
                  </a:solidFill>
                </a:ln>
                <a:solidFill>
                  <a:srgbClr val="262D32"/>
                </a:solidFill>
                <a:latin typeface="Calibri"/>
                <a:ea typeface="Calibri"/>
                <a:cs typeface="Calibri"/>
              </a:rPr>
              <a:t>4</a:t>
            </a:r>
          </a:p>
        </p:txBody>
      </p:sp>
      <p:sp>
        <p:nvSpPr>
          <p:cNvPr id="170" name="tick_y_-4_3">
            <a:extLst>
              <a:ext uri="{FF2B5EF4-FFF2-40B4-BE49-F238E27FC236}">
                <a16:creationId xmlns:a16="http://schemas.microsoft.com/office/drawing/2014/main" id="{ED124C83-5499-4DD7-B94A-A1AE12C6170D}"/>
              </a:ext>
            </a:extLst>
          </p:cNvPr>
          <p:cNvSpPr>
            <a:spLocks noGrp="1"/>
          </p:cNvSpPr>
          <p:nvPr/>
        </p:nvSpPr>
        <p:spPr>
          <a:xfrm>
            <a:off x="9872663" y="5021580"/>
            <a:ext cx="66675" cy="0"/>
          </a:xfrm>
          <a:prstGeom prst="line">
            <a:avLst/>
          </a:prstGeom>
          <a:noFill/>
          <a:ln w="12383">
            <a:solidFill>
              <a:srgbClr val="18252D"/>
            </a:solidFill>
          </a:ln>
        </p:spPr>
      </p:sp>
      <p:sp>
        <p:nvSpPr>
          <p:cNvPr id="171" name="axis_label_y_3_-4">
            <a:extLst>
              <a:ext uri="{FF2B5EF4-FFF2-40B4-BE49-F238E27FC236}">
                <a16:creationId xmlns:a16="http://schemas.microsoft.com/office/drawing/2014/main" id="{4C00E2CD-581E-4251-9C4B-713C9C746AC4}"/>
              </a:ext>
            </a:extLst>
          </p:cNvPr>
          <p:cNvSpPr>
            <a:spLocks noGrp="1"/>
          </p:cNvSpPr>
          <p:nvPr/>
        </p:nvSpPr>
        <p:spPr>
          <a:xfrm>
            <a:off x="9572625" y="4907280"/>
            <a:ext cx="24765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defRPr sz="1350" b="1" i="0">
                <a:ln w="6350">
                  <a:solidFill>
                    <a:srgbClr val="FFFFFF"/>
                  </a:solidFill>
                </a:ln>
                <a:solidFill>
                  <a:srgbClr val="262D32"/>
                </a:solidFill>
                <a:latin typeface="Calibri"/>
                <a:ea typeface="Calibri"/>
                <a:cs typeface="Calibri"/>
              </a:defRPr>
            </a:pPr>
            <a:r>
              <a:rPr sz="1350" b="1" i="0">
                <a:ln w="6350">
                  <a:solidFill>
                    <a:srgbClr val="FFFFFF"/>
                  </a:solidFill>
                </a:ln>
                <a:solidFill>
                  <a:srgbClr val="262D32"/>
                </a:solidFill>
                <a:latin typeface="Calibri"/>
                <a:ea typeface="Calibri"/>
                <a:cs typeface="Calibri"/>
              </a:rPr>
              <a:t>−4</a:t>
            </a:r>
          </a:p>
        </p:txBody>
      </p:sp>
      <p:sp>
        <p:nvSpPr>
          <p:cNvPr id="172" name="tick_y_-3_3">
            <a:extLst>
              <a:ext uri="{FF2B5EF4-FFF2-40B4-BE49-F238E27FC236}">
                <a16:creationId xmlns:a16="http://schemas.microsoft.com/office/drawing/2014/main" id="{69F0FBFF-A903-48B8-8065-4C4C4D4126B9}"/>
              </a:ext>
            </a:extLst>
          </p:cNvPr>
          <p:cNvSpPr>
            <a:spLocks noGrp="1"/>
          </p:cNvSpPr>
          <p:nvPr/>
        </p:nvSpPr>
        <p:spPr>
          <a:xfrm>
            <a:off x="9872663" y="4661535"/>
            <a:ext cx="66675" cy="0"/>
          </a:xfrm>
          <a:prstGeom prst="line">
            <a:avLst/>
          </a:prstGeom>
          <a:noFill/>
          <a:ln w="12383">
            <a:solidFill>
              <a:srgbClr val="18252D"/>
            </a:solidFill>
          </a:ln>
        </p:spPr>
      </p:sp>
      <p:sp>
        <p:nvSpPr>
          <p:cNvPr id="173" name="axis_label_y_3_-3">
            <a:extLst>
              <a:ext uri="{FF2B5EF4-FFF2-40B4-BE49-F238E27FC236}">
                <a16:creationId xmlns:a16="http://schemas.microsoft.com/office/drawing/2014/main" id="{81379CBF-01C6-4261-BD1A-95DF0B865BFC}"/>
              </a:ext>
            </a:extLst>
          </p:cNvPr>
          <p:cNvSpPr>
            <a:spLocks noGrp="1"/>
          </p:cNvSpPr>
          <p:nvPr/>
        </p:nvSpPr>
        <p:spPr>
          <a:xfrm>
            <a:off x="9572625" y="4547235"/>
            <a:ext cx="24765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defRPr sz="1350" b="1" i="0">
                <a:ln w="6350">
                  <a:solidFill>
                    <a:srgbClr val="FFFFFF"/>
                  </a:solidFill>
                </a:ln>
                <a:solidFill>
                  <a:srgbClr val="262D32"/>
                </a:solidFill>
                <a:latin typeface="Calibri"/>
                <a:ea typeface="Calibri"/>
                <a:cs typeface="Calibri"/>
              </a:defRPr>
            </a:pPr>
            <a:r>
              <a:rPr sz="1350" b="1" i="0">
                <a:ln w="6350">
                  <a:solidFill>
                    <a:srgbClr val="FFFFFF"/>
                  </a:solidFill>
                </a:ln>
                <a:solidFill>
                  <a:srgbClr val="262D32"/>
                </a:solidFill>
                <a:latin typeface="Calibri"/>
                <a:ea typeface="Calibri"/>
                <a:cs typeface="Calibri"/>
              </a:rPr>
              <a:t>−3</a:t>
            </a:r>
          </a:p>
        </p:txBody>
      </p:sp>
      <p:sp>
        <p:nvSpPr>
          <p:cNvPr id="174" name="tick_y_-2_3">
            <a:extLst>
              <a:ext uri="{FF2B5EF4-FFF2-40B4-BE49-F238E27FC236}">
                <a16:creationId xmlns:a16="http://schemas.microsoft.com/office/drawing/2014/main" id="{182C676A-34B1-414A-B97A-DAD494852624}"/>
              </a:ext>
            </a:extLst>
          </p:cNvPr>
          <p:cNvSpPr>
            <a:spLocks noGrp="1"/>
          </p:cNvSpPr>
          <p:nvPr/>
        </p:nvSpPr>
        <p:spPr>
          <a:xfrm>
            <a:off x="9872663" y="4301490"/>
            <a:ext cx="66675" cy="0"/>
          </a:xfrm>
          <a:prstGeom prst="line">
            <a:avLst/>
          </a:prstGeom>
          <a:noFill/>
          <a:ln w="12383">
            <a:solidFill>
              <a:srgbClr val="18252D"/>
            </a:solidFill>
          </a:ln>
        </p:spPr>
      </p:sp>
      <p:sp>
        <p:nvSpPr>
          <p:cNvPr id="175" name="axis_label_y_3_-2">
            <a:extLst>
              <a:ext uri="{FF2B5EF4-FFF2-40B4-BE49-F238E27FC236}">
                <a16:creationId xmlns:a16="http://schemas.microsoft.com/office/drawing/2014/main" id="{7B759C9D-E8DB-44ED-8A4D-44412C777EB1}"/>
              </a:ext>
            </a:extLst>
          </p:cNvPr>
          <p:cNvSpPr>
            <a:spLocks noGrp="1"/>
          </p:cNvSpPr>
          <p:nvPr/>
        </p:nvSpPr>
        <p:spPr>
          <a:xfrm>
            <a:off x="9572625" y="4187190"/>
            <a:ext cx="24765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defRPr sz="1350" b="1" i="0">
                <a:ln w="6350">
                  <a:solidFill>
                    <a:srgbClr val="FFFFFF"/>
                  </a:solidFill>
                </a:ln>
                <a:solidFill>
                  <a:srgbClr val="262D32"/>
                </a:solidFill>
                <a:latin typeface="Calibri"/>
                <a:ea typeface="Calibri"/>
                <a:cs typeface="Calibri"/>
              </a:defRPr>
            </a:pPr>
            <a:r>
              <a:rPr sz="1350" b="1" i="0">
                <a:ln w="6350">
                  <a:solidFill>
                    <a:srgbClr val="FFFFFF"/>
                  </a:solidFill>
                </a:ln>
                <a:solidFill>
                  <a:srgbClr val="262D32"/>
                </a:solidFill>
                <a:latin typeface="Calibri"/>
                <a:ea typeface="Calibri"/>
                <a:cs typeface="Calibri"/>
              </a:rPr>
              <a:t>−2</a:t>
            </a:r>
          </a:p>
        </p:txBody>
      </p:sp>
      <p:sp>
        <p:nvSpPr>
          <p:cNvPr id="176" name="tick_y_-1_3">
            <a:extLst>
              <a:ext uri="{FF2B5EF4-FFF2-40B4-BE49-F238E27FC236}">
                <a16:creationId xmlns:a16="http://schemas.microsoft.com/office/drawing/2014/main" id="{25C6ACF5-237F-4EDA-B976-DD2A6FDF963A}"/>
              </a:ext>
            </a:extLst>
          </p:cNvPr>
          <p:cNvSpPr>
            <a:spLocks noGrp="1"/>
          </p:cNvSpPr>
          <p:nvPr/>
        </p:nvSpPr>
        <p:spPr>
          <a:xfrm>
            <a:off x="9872663" y="3941445"/>
            <a:ext cx="66675" cy="0"/>
          </a:xfrm>
          <a:prstGeom prst="line">
            <a:avLst/>
          </a:prstGeom>
          <a:noFill/>
          <a:ln w="12383">
            <a:solidFill>
              <a:srgbClr val="18252D"/>
            </a:solidFill>
          </a:ln>
        </p:spPr>
      </p:sp>
      <p:sp>
        <p:nvSpPr>
          <p:cNvPr id="177" name="axis_label_y_3_-1">
            <a:extLst>
              <a:ext uri="{FF2B5EF4-FFF2-40B4-BE49-F238E27FC236}">
                <a16:creationId xmlns:a16="http://schemas.microsoft.com/office/drawing/2014/main" id="{0C7D8FFD-218E-4596-84B3-4C272AC70182}"/>
              </a:ext>
            </a:extLst>
          </p:cNvPr>
          <p:cNvSpPr>
            <a:spLocks noGrp="1"/>
          </p:cNvSpPr>
          <p:nvPr/>
        </p:nvSpPr>
        <p:spPr>
          <a:xfrm>
            <a:off x="9572625" y="3827145"/>
            <a:ext cx="24765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defRPr sz="1350" b="1" i="0">
                <a:ln w="6350">
                  <a:solidFill>
                    <a:srgbClr val="FFFFFF"/>
                  </a:solidFill>
                </a:ln>
                <a:solidFill>
                  <a:srgbClr val="262D32"/>
                </a:solidFill>
                <a:latin typeface="Calibri"/>
                <a:ea typeface="Calibri"/>
                <a:cs typeface="Calibri"/>
              </a:defRPr>
            </a:pPr>
            <a:r>
              <a:rPr sz="1350" b="1" i="0">
                <a:ln w="6350">
                  <a:solidFill>
                    <a:srgbClr val="FFFFFF"/>
                  </a:solidFill>
                </a:ln>
                <a:solidFill>
                  <a:srgbClr val="262D32"/>
                </a:solidFill>
                <a:latin typeface="Calibri"/>
                <a:ea typeface="Calibri"/>
                <a:cs typeface="Calibri"/>
              </a:rPr>
              <a:t>−1</a:t>
            </a:r>
          </a:p>
        </p:txBody>
      </p:sp>
      <p:sp>
        <p:nvSpPr>
          <p:cNvPr id="178" name="tick_y_1_3">
            <a:extLst>
              <a:ext uri="{FF2B5EF4-FFF2-40B4-BE49-F238E27FC236}">
                <a16:creationId xmlns:a16="http://schemas.microsoft.com/office/drawing/2014/main" id="{0A14F14C-B315-40E9-BF8C-F896A4FD4AF0}"/>
              </a:ext>
            </a:extLst>
          </p:cNvPr>
          <p:cNvSpPr>
            <a:spLocks noGrp="1"/>
          </p:cNvSpPr>
          <p:nvPr/>
        </p:nvSpPr>
        <p:spPr>
          <a:xfrm>
            <a:off x="9872663" y="3221355"/>
            <a:ext cx="66675" cy="0"/>
          </a:xfrm>
          <a:prstGeom prst="line">
            <a:avLst/>
          </a:prstGeom>
          <a:noFill/>
          <a:ln w="12383">
            <a:solidFill>
              <a:srgbClr val="18252D"/>
            </a:solidFill>
          </a:ln>
        </p:spPr>
      </p:sp>
      <p:sp>
        <p:nvSpPr>
          <p:cNvPr id="179" name="axis_label_y_3_1">
            <a:extLst>
              <a:ext uri="{FF2B5EF4-FFF2-40B4-BE49-F238E27FC236}">
                <a16:creationId xmlns:a16="http://schemas.microsoft.com/office/drawing/2014/main" id="{429AF7CA-A989-4A65-B21A-51104BBE82BF}"/>
              </a:ext>
            </a:extLst>
          </p:cNvPr>
          <p:cNvSpPr>
            <a:spLocks noGrp="1"/>
          </p:cNvSpPr>
          <p:nvPr/>
        </p:nvSpPr>
        <p:spPr>
          <a:xfrm>
            <a:off x="9572625" y="3107055"/>
            <a:ext cx="24765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defRPr sz="1350" b="1" i="0">
                <a:ln w="6350">
                  <a:solidFill>
                    <a:srgbClr val="FFFFFF"/>
                  </a:solidFill>
                </a:ln>
                <a:solidFill>
                  <a:srgbClr val="262D32"/>
                </a:solidFill>
                <a:latin typeface="Calibri"/>
                <a:ea typeface="Calibri"/>
                <a:cs typeface="Calibri"/>
              </a:defRPr>
            </a:pPr>
            <a:r>
              <a:rPr sz="1350" b="1" i="0">
                <a:ln w="6350">
                  <a:solidFill>
                    <a:srgbClr val="FFFFFF"/>
                  </a:solidFill>
                </a:ln>
                <a:solidFill>
                  <a:srgbClr val="262D32"/>
                </a:solidFill>
                <a:latin typeface="Calibri"/>
                <a:ea typeface="Calibri"/>
                <a:cs typeface="Calibri"/>
              </a:rPr>
              <a:t>1</a:t>
            </a:r>
          </a:p>
        </p:txBody>
      </p:sp>
      <p:sp>
        <p:nvSpPr>
          <p:cNvPr id="180" name="tick_y_2_3">
            <a:extLst>
              <a:ext uri="{FF2B5EF4-FFF2-40B4-BE49-F238E27FC236}">
                <a16:creationId xmlns:a16="http://schemas.microsoft.com/office/drawing/2014/main" id="{E2799845-1DFF-4546-95B5-336E57B9E091}"/>
              </a:ext>
            </a:extLst>
          </p:cNvPr>
          <p:cNvSpPr>
            <a:spLocks noGrp="1"/>
          </p:cNvSpPr>
          <p:nvPr/>
        </p:nvSpPr>
        <p:spPr>
          <a:xfrm>
            <a:off x="9872663" y="2861310"/>
            <a:ext cx="66675" cy="0"/>
          </a:xfrm>
          <a:prstGeom prst="line">
            <a:avLst/>
          </a:prstGeom>
          <a:noFill/>
          <a:ln w="12383">
            <a:solidFill>
              <a:srgbClr val="18252D"/>
            </a:solidFill>
          </a:ln>
        </p:spPr>
      </p:sp>
      <p:sp>
        <p:nvSpPr>
          <p:cNvPr id="181" name="axis_label_y_3_2">
            <a:extLst>
              <a:ext uri="{FF2B5EF4-FFF2-40B4-BE49-F238E27FC236}">
                <a16:creationId xmlns:a16="http://schemas.microsoft.com/office/drawing/2014/main" id="{14C16D78-3A3F-44E3-BB6C-E84F5249E411}"/>
              </a:ext>
            </a:extLst>
          </p:cNvPr>
          <p:cNvSpPr>
            <a:spLocks noGrp="1"/>
          </p:cNvSpPr>
          <p:nvPr/>
        </p:nvSpPr>
        <p:spPr>
          <a:xfrm>
            <a:off x="9572625" y="2747010"/>
            <a:ext cx="24765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defRPr sz="1350" b="1" i="0">
                <a:ln w="6350">
                  <a:solidFill>
                    <a:srgbClr val="FFFFFF"/>
                  </a:solidFill>
                </a:ln>
                <a:solidFill>
                  <a:srgbClr val="262D32"/>
                </a:solidFill>
                <a:latin typeface="Calibri"/>
                <a:ea typeface="Calibri"/>
                <a:cs typeface="Calibri"/>
              </a:defRPr>
            </a:pPr>
            <a:r>
              <a:rPr sz="1350" b="1" i="0">
                <a:ln w="6350">
                  <a:solidFill>
                    <a:srgbClr val="FFFFFF"/>
                  </a:solidFill>
                </a:ln>
                <a:solidFill>
                  <a:srgbClr val="262D32"/>
                </a:solidFill>
                <a:latin typeface="Calibri"/>
                <a:ea typeface="Calibri"/>
                <a:cs typeface="Calibri"/>
              </a:rPr>
              <a:t>2</a:t>
            </a:r>
          </a:p>
        </p:txBody>
      </p:sp>
      <p:sp>
        <p:nvSpPr>
          <p:cNvPr id="182" name="tick_y_3_3">
            <a:extLst>
              <a:ext uri="{FF2B5EF4-FFF2-40B4-BE49-F238E27FC236}">
                <a16:creationId xmlns:a16="http://schemas.microsoft.com/office/drawing/2014/main" id="{5388FD3A-A205-447F-A97F-75059A279603}"/>
              </a:ext>
            </a:extLst>
          </p:cNvPr>
          <p:cNvSpPr>
            <a:spLocks noGrp="1"/>
          </p:cNvSpPr>
          <p:nvPr/>
        </p:nvSpPr>
        <p:spPr>
          <a:xfrm>
            <a:off x="9872663" y="2501265"/>
            <a:ext cx="66675" cy="0"/>
          </a:xfrm>
          <a:prstGeom prst="line">
            <a:avLst/>
          </a:prstGeom>
          <a:noFill/>
          <a:ln w="12383">
            <a:solidFill>
              <a:srgbClr val="18252D"/>
            </a:solidFill>
          </a:ln>
        </p:spPr>
      </p:sp>
      <p:sp>
        <p:nvSpPr>
          <p:cNvPr id="183" name="axis_label_y_3_3">
            <a:extLst>
              <a:ext uri="{FF2B5EF4-FFF2-40B4-BE49-F238E27FC236}">
                <a16:creationId xmlns:a16="http://schemas.microsoft.com/office/drawing/2014/main" id="{45912D8A-4446-4763-A686-D081BA958291}"/>
              </a:ext>
            </a:extLst>
          </p:cNvPr>
          <p:cNvSpPr>
            <a:spLocks noGrp="1"/>
          </p:cNvSpPr>
          <p:nvPr/>
        </p:nvSpPr>
        <p:spPr>
          <a:xfrm>
            <a:off x="9572625" y="2386965"/>
            <a:ext cx="24765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defRPr sz="1350" b="1" i="0">
                <a:ln w="6350">
                  <a:solidFill>
                    <a:srgbClr val="FFFFFF"/>
                  </a:solidFill>
                </a:ln>
                <a:solidFill>
                  <a:srgbClr val="262D32"/>
                </a:solidFill>
                <a:latin typeface="Calibri"/>
                <a:ea typeface="Calibri"/>
                <a:cs typeface="Calibri"/>
              </a:defRPr>
            </a:pPr>
            <a:r>
              <a:rPr sz="1350" b="1" i="0">
                <a:ln w="6350">
                  <a:solidFill>
                    <a:srgbClr val="FFFFFF"/>
                  </a:solidFill>
                </a:ln>
                <a:solidFill>
                  <a:srgbClr val="262D32"/>
                </a:solidFill>
                <a:latin typeface="Calibri"/>
                <a:ea typeface="Calibri"/>
                <a:cs typeface="Calibri"/>
              </a:rPr>
              <a:t>3</a:t>
            </a:r>
          </a:p>
        </p:txBody>
      </p:sp>
      <p:sp>
        <p:nvSpPr>
          <p:cNvPr id="184" name="tick_y_4_3">
            <a:extLst>
              <a:ext uri="{FF2B5EF4-FFF2-40B4-BE49-F238E27FC236}">
                <a16:creationId xmlns:a16="http://schemas.microsoft.com/office/drawing/2014/main" id="{157A5877-5930-4E20-BC54-937820206F5C}"/>
              </a:ext>
            </a:extLst>
          </p:cNvPr>
          <p:cNvSpPr>
            <a:spLocks noGrp="1"/>
          </p:cNvSpPr>
          <p:nvPr/>
        </p:nvSpPr>
        <p:spPr>
          <a:xfrm>
            <a:off x="9872663" y="2141220"/>
            <a:ext cx="66675" cy="0"/>
          </a:xfrm>
          <a:prstGeom prst="line">
            <a:avLst/>
          </a:prstGeom>
          <a:noFill/>
          <a:ln w="12383">
            <a:solidFill>
              <a:srgbClr val="18252D"/>
            </a:solidFill>
          </a:ln>
        </p:spPr>
      </p:sp>
      <p:sp>
        <p:nvSpPr>
          <p:cNvPr id="185" name="axis_label_y_3_4">
            <a:extLst>
              <a:ext uri="{FF2B5EF4-FFF2-40B4-BE49-F238E27FC236}">
                <a16:creationId xmlns:a16="http://schemas.microsoft.com/office/drawing/2014/main" id="{90A14C1E-E1E5-4A8F-A54D-78C4E699A3F1}"/>
              </a:ext>
            </a:extLst>
          </p:cNvPr>
          <p:cNvSpPr>
            <a:spLocks noGrp="1"/>
          </p:cNvSpPr>
          <p:nvPr/>
        </p:nvSpPr>
        <p:spPr>
          <a:xfrm>
            <a:off x="9572625" y="2026920"/>
            <a:ext cx="24765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defRPr sz="1350" b="1" i="0">
                <a:ln w="6350">
                  <a:solidFill>
                    <a:srgbClr val="FFFFFF"/>
                  </a:solidFill>
                </a:ln>
                <a:solidFill>
                  <a:srgbClr val="262D32"/>
                </a:solidFill>
                <a:latin typeface="Calibri"/>
                <a:ea typeface="Calibri"/>
                <a:cs typeface="Calibri"/>
              </a:defRPr>
            </a:pPr>
            <a:r>
              <a:rPr sz="1350" b="1" i="0">
                <a:ln w="6350">
                  <a:solidFill>
                    <a:srgbClr val="FFFFFF"/>
                  </a:solidFill>
                </a:ln>
                <a:solidFill>
                  <a:srgbClr val="262D32"/>
                </a:solidFill>
                <a:latin typeface="Calibri"/>
                <a:ea typeface="Calibri"/>
                <a:cs typeface="Calibri"/>
              </a:rPr>
              <a:t>4</a:t>
            </a:r>
          </a:p>
        </p:txBody>
      </p:sp>
      <p:sp>
        <p:nvSpPr>
          <p:cNvPr id="186" name="text_18">
            <a:extLst>
              <a:ext uri="{FF2B5EF4-FFF2-40B4-BE49-F238E27FC236}">
                <a16:creationId xmlns:a16="http://schemas.microsoft.com/office/drawing/2014/main" id="{14E93F59-F59B-4B06-95B8-47B6FB135420}"/>
              </a:ext>
            </a:extLst>
          </p:cNvPr>
          <p:cNvSpPr>
            <a:spLocks noGrp="1"/>
          </p:cNvSpPr>
          <p:nvPr/>
        </p:nvSpPr>
        <p:spPr>
          <a:xfrm>
            <a:off x="11460480" y="3438525"/>
            <a:ext cx="247650" cy="285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800" b="0" i="1">
                <a:solidFill>
                  <a:srgbClr val="262D32"/>
                </a:solidFill>
                <a:latin typeface="Calibri"/>
                <a:ea typeface="Calibri"/>
                <a:cs typeface="Calibri"/>
              </a:defRPr>
            </a:pPr>
            <a:r>
              <a:rPr sz="1800" b="0" i="1">
                <a:solidFill>
                  <a:srgbClr val="262D32"/>
                </a:solidFill>
                <a:latin typeface="Calibri"/>
                <a:ea typeface="Calibri"/>
                <a:cs typeface="Calibri"/>
              </a:rPr>
              <a:t>x</a:t>
            </a:r>
          </a:p>
        </p:txBody>
      </p:sp>
      <p:sp>
        <p:nvSpPr>
          <p:cNvPr id="187" name="text_19">
            <a:extLst>
              <a:ext uri="{FF2B5EF4-FFF2-40B4-BE49-F238E27FC236}">
                <a16:creationId xmlns:a16="http://schemas.microsoft.com/office/drawing/2014/main" id="{32671012-619E-4BC9-B02A-F6DA9386DCD8}"/>
              </a:ext>
            </a:extLst>
          </p:cNvPr>
          <p:cNvSpPr>
            <a:spLocks noGrp="1"/>
          </p:cNvSpPr>
          <p:nvPr/>
        </p:nvSpPr>
        <p:spPr>
          <a:xfrm>
            <a:off x="9982200" y="1845945"/>
            <a:ext cx="247650" cy="285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800" b="0" i="1">
                <a:solidFill>
                  <a:srgbClr val="262D32"/>
                </a:solidFill>
                <a:latin typeface="Calibri"/>
                <a:ea typeface="Calibri"/>
                <a:cs typeface="Calibri"/>
              </a:defRPr>
            </a:pPr>
            <a:r>
              <a:rPr sz="1800" b="0" i="1">
                <a:solidFill>
                  <a:srgbClr val="262D32"/>
                </a:solidFill>
                <a:latin typeface="Calibri"/>
                <a:ea typeface="Calibri"/>
                <a:cs typeface="Calibri"/>
              </a:rPr>
              <a:t>y</a:t>
            </a:r>
          </a:p>
        </p:txBody>
      </p:sp>
      <p:sp>
        <p:nvSpPr>
          <p:cNvPr id="188" name="axis_label_zero_3">
            <a:extLst>
              <a:ext uri="{FF2B5EF4-FFF2-40B4-BE49-F238E27FC236}">
                <a16:creationId xmlns:a16="http://schemas.microsoft.com/office/drawing/2014/main" id="{15C5511D-5F6D-41E2-BB43-B6B8CA79EFF8}"/>
              </a:ext>
            </a:extLst>
          </p:cNvPr>
          <p:cNvSpPr>
            <a:spLocks noGrp="1"/>
          </p:cNvSpPr>
          <p:nvPr/>
        </p:nvSpPr>
        <p:spPr>
          <a:xfrm>
            <a:off x="9686925" y="3648075"/>
            <a:ext cx="19050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350" b="1" i="0">
                <a:ln w="6350">
                  <a:solidFill>
                    <a:srgbClr val="FFFFFF"/>
                  </a:solidFill>
                </a:ln>
                <a:solidFill>
                  <a:srgbClr val="262D32"/>
                </a:solidFill>
                <a:latin typeface="Calibri"/>
                <a:ea typeface="Calibri"/>
                <a:cs typeface="Calibri"/>
              </a:defRPr>
            </a:pPr>
            <a:r>
              <a:rPr sz="1350" b="1" i="0">
                <a:ln w="6350">
                  <a:solidFill>
                    <a:srgbClr val="FFFFFF"/>
                  </a:solidFill>
                </a:ln>
                <a:solidFill>
                  <a:srgbClr val="262D32"/>
                </a:solidFill>
                <a:latin typeface="Calibri"/>
                <a:ea typeface="Calibri"/>
                <a:cs typeface="Calibri"/>
              </a:rPr>
              <a:t>0</a:t>
            </a:r>
          </a:p>
        </p:txBody>
      </p:sp>
      <p:sp>
        <p:nvSpPr>
          <p:cNvPr id="189" name="text_20">
            <a:extLst>
              <a:ext uri="{FF2B5EF4-FFF2-40B4-BE49-F238E27FC236}">
                <a16:creationId xmlns:a16="http://schemas.microsoft.com/office/drawing/2014/main" id="{3CBDBB98-7444-40FF-AEB8-3DBDDC9E90B5}"/>
              </a:ext>
            </a:extLst>
          </p:cNvPr>
          <p:cNvSpPr>
            <a:spLocks noGrp="1"/>
          </p:cNvSpPr>
          <p:nvPr/>
        </p:nvSpPr>
        <p:spPr>
          <a:xfrm>
            <a:off x="10838840" y="2353285"/>
            <a:ext cx="381000" cy="2571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ctr">
              <a:defRPr sz="1425" b="0" i="0">
                <a:solidFill>
                  <a:srgbClr val="92999E"/>
                </a:solidFill>
                <a:latin typeface="Calibri"/>
                <a:ea typeface="Calibri"/>
                <a:cs typeface="Calibri"/>
              </a:defRPr>
            </a:pPr>
            <a:r>
              <a:rPr sz="1425" b="0" i="0">
                <a:solidFill>
                  <a:srgbClr val="92999E"/>
                </a:solidFill>
                <a:latin typeface="Calibri"/>
                <a:ea typeface="Calibri"/>
                <a:cs typeface="Calibri"/>
              </a:rPr>
              <a:t>I</a:t>
            </a:r>
          </a:p>
        </p:txBody>
      </p:sp>
      <p:sp>
        <p:nvSpPr>
          <p:cNvPr id="190" name="text_21">
            <a:extLst>
              <a:ext uri="{FF2B5EF4-FFF2-40B4-BE49-F238E27FC236}">
                <a16:creationId xmlns:a16="http://schemas.microsoft.com/office/drawing/2014/main" id="{44E439A3-C852-4756-973E-DB852305E0FB}"/>
              </a:ext>
            </a:extLst>
          </p:cNvPr>
          <p:cNvSpPr>
            <a:spLocks noGrp="1"/>
          </p:cNvSpPr>
          <p:nvPr/>
        </p:nvSpPr>
        <p:spPr>
          <a:xfrm>
            <a:off x="8592160" y="2353285"/>
            <a:ext cx="381000" cy="2571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ctr">
              <a:defRPr sz="1425" b="0" i="0">
                <a:solidFill>
                  <a:srgbClr val="92999E"/>
                </a:solidFill>
                <a:latin typeface="Calibri"/>
                <a:ea typeface="Calibri"/>
                <a:cs typeface="Calibri"/>
              </a:defRPr>
            </a:pPr>
            <a:r>
              <a:rPr sz="1425" b="0" i="0">
                <a:solidFill>
                  <a:srgbClr val="92999E"/>
                </a:solidFill>
                <a:latin typeface="Calibri"/>
                <a:ea typeface="Calibri"/>
                <a:cs typeface="Calibri"/>
              </a:rPr>
              <a:t>II</a:t>
            </a:r>
          </a:p>
        </p:txBody>
      </p:sp>
      <p:sp>
        <p:nvSpPr>
          <p:cNvPr id="191" name="text_22">
            <a:extLst>
              <a:ext uri="{FF2B5EF4-FFF2-40B4-BE49-F238E27FC236}">
                <a16:creationId xmlns:a16="http://schemas.microsoft.com/office/drawing/2014/main" id="{23402092-58BD-4552-9A43-43A30EA9E7D4}"/>
              </a:ext>
            </a:extLst>
          </p:cNvPr>
          <p:cNvSpPr>
            <a:spLocks noGrp="1"/>
          </p:cNvSpPr>
          <p:nvPr/>
        </p:nvSpPr>
        <p:spPr>
          <a:xfrm>
            <a:off x="8592160" y="4599965"/>
            <a:ext cx="381000" cy="2571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ctr">
              <a:defRPr sz="1425" b="0" i="0">
                <a:solidFill>
                  <a:srgbClr val="92999E"/>
                </a:solidFill>
                <a:latin typeface="Calibri"/>
                <a:ea typeface="Calibri"/>
                <a:cs typeface="Calibri"/>
              </a:defRPr>
            </a:pPr>
            <a:r>
              <a:rPr sz="1425" b="0" i="0">
                <a:solidFill>
                  <a:srgbClr val="92999E"/>
                </a:solidFill>
                <a:latin typeface="Calibri"/>
                <a:ea typeface="Calibri"/>
                <a:cs typeface="Calibri"/>
              </a:rPr>
              <a:t>III</a:t>
            </a:r>
          </a:p>
        </p:txBody>
      </p:sp>
      <p:sp>
        <p:nvSpPr>
          <p:cNvPr id="192" name="text_23">
            <a:extLst>
              <a:ext uri="{FF2B5EF4-FFF2-40B4-BE49-F238E27FC236}">
                <a16:creationId xmlns:a16="http://schemas.microsoft.com/office/drawing/2014/main" id="{348D4211-CF19-44AB-9BD7-C7BCDE5381D6}"/>
              </a:ext>
            </a:extLst>
          </p:cNvPr>
          <p:cNvSpPr>
            <a:spLocks noGrp="1"/>
          </p:cNvSpPr>
          <p:nvPr/>
        </p:nvSpPr>
        <p:spPr>
          <a:xfrm>
            <a:off x="10838840" y="4599965"/>
            <a:ext cx="381000" cy="2571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ctr">
              <a:defRPr sz="1425" b="0" i="0">
                <a:solidFill>
                  <a:srgbClr val="92999E"/>
                </a:solidFill>
                <a:latin typeface="Calibri"/>
                <a:ea typeface="Calibri"/>
                <a:cs typeface="Calibri"/>
              </a:defRPr>
            </a:pPr>
            <a:r>
              <a:rPr sz="1425" b="0" i="0">
                <a:solidFill>
                  <a:srgbClr val="92999E"/>
                </a:solidFill>
                <a:latin typeface="Calibri"/>
                <a:ea typeface="Calibri"/>
                <a:cs typeface="Calibri"/>
              </a:rPr>
              <a:t>IV</a:t>
            </a:r>
          </a:p>
        </p:txBody>
      </p:sp>
      <p:sp>
        <p:nvSpPr>
          <p:cNvPr id="193" name="text_24">
            <a:extLst>
              <a:ext uri="{FF2B5EF4-FFF2-40B4-BE49-F238E27FC236}">
                <a16:creationId xmlns:a16="http://schemas.microsoft.com/office/drawing/2014/main" id="{29773F59-937E-4E10-9B71-7FAA1AA618B7}"/>
              </a:ext>
            </a:extLst>
          </p:cNvPr>
          <p:cNvSpPr>
            <a:spLocks noGrp="1"/>
          </p:cNvSpPr>
          <p:nvPr/>
        </p:nvSpPr>
        <p:spPr>
          <a:xfrm>
            <a:off x="8305800" y="1866900"/>
            <a:ext cx="381000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950" b="1" i="0">
                <a:solidFill>
                  <a:srgbClr val="262D32"/>
                </a:solidFill>
                <a:latin typeface="Calibri"/>
                <a:ea typeface="Calibri"/>
                <a:cs typeface="Calibri"/>
              </a:defRPr>
            </a:pPr>
            <a:r>
              <a:rPr sz="1950" b="1" i="0">
                <a:solidFill>
                  <a:srgbClr val="262D32"/>
                </a:solidFill>
                <a:latin typeface="Calibri"/>
                <a:ea typeface="Calibri"/>
                <a:cs typeface="Calibri"/>
              </a:rPr>
              <a:t>C</a:t>
            </a:r>
          </a:p>
        </p:txBody>
      </p:sp>
      <p:sp>
        <p:nvSpPr>
          <p:cNvPr id="194" name="text_25">
            <a:extLst>
              <a:ext uri="{FF2B5EF4-FFF2-40B4-BE49-F238E27FC236}">
                <a16:creationId xmlns:a16="http://schemas.microsoft.com/office/drawing/2014/main" id="{68070BC1-0858-4EE5-B0C4-D9CE4659AC5B}"/>
              </a:ext>
            </a:extLst>
          </p:cNvPr>
          <p:cNvSpPr>
            <a:spLocks noGrp="1"/>
          </p:cNvSpPr>
          <p:nvPr/>
        </p:nvSpPr>
        <p:spPr>
          <a:xfrm>
            <a:off x="571500" y="5391150"/>
            <a:ext cx="11049000" cy="3714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100" b="0" i="0">
                <a:solidFill>
                  <a:srgbClr val="262D32"/>
                </a:solidFill>
                <a:latin typeface="Calibri"/>
                <a:ea typeface="Calibri"/>
                <a:cs typeface="Calibri"/>
              </a:defRPr>
            </a:pPr>
            <a:r>
              <a:rPr sz="2100" b="0" i="0">
                <a:solidFill>
                  <a:srgbClr val="262D32"/>
                </a:solidFill>
                <a:latin typeface="Calibri"/>
                <a:ea typeface="Calibri"/>
                <a:cs typeface="Calibri"/>
              </a:rPr>
              <a:t>Ordne zunächst allein zu. Vergleicht danach zu zweit und begründet eure Wahl.</a:t>
            </a:r>
          </a:p>
        </p:txBody>
      </p:sp>
      <p:sp>
        <p:nvSpPr>
          <p:cNvPr id="195" name="reveal_1_26">
            <a:extLst>
              <a:ext uri="{FF2B5EF4-FFF2-40B4-BE49-F238E27FC236}">
                <a16:creationId xmlns:a16="http://schemas.microsoft.com/office/drawing/2014/main" id="{E15904C5-38FC-4B2F-853E-AF84F1ADAC20}"/>
              </a:ext>
            </a:extLst>
          </p:cNvPr>
          <p:cNvSpPr>
            <a:spLocks noGrp="1"/>
          </p:cNvSpPr>
          <p:nvPr/>
        </p:nvSpPr>
        <p:spPr>
          <a:xfrm>
            <a:off x="571500" y="6010275"/>
            <a:ext cx="3571875" cy="609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800" b="1" i="0">
                <a:solidFill>
                  <a:srgbClr val="356348"/>
                </a:solidFill>
                <a:latin typeface="Calibri"/>
                <a:ea typeface="Calibri"/>
                <a:cs typeface="Calibri"/>
              </a:defRPr>
            </a:pPr>
            <a:r>
              <a:rPr sz="1800" b="1" i="0">
                <a:solidFill>
                  <a:srgbClr val="356348"/>
                </a:solidFill>
                <a:latin typeface="Calibri"/>
                <a:ea typeface="Calibri"/>
                <a:cs typeface="Calibri"/>
              </a:rPr>
              <a:t>A: (3) 2x⁻¹</a:t>
            </a:r>
          </a:p>
          <a:p>
            <a:pPr algn="l">
              <a:defRPr sz="1800" b="1" i="0">
                <a:solidFill>
                  <a:srgbClr val="356348"/>
                </a:solidFill>
                <a:latin typeface="Calibri"/>
                <a:ea typeface="Calibri"/>
                <a:cs typeface="Calibri"/>
              </a:defRPr>
            </a:pPr>
            <a:r>
              <a:rPr sz="1800" b="1" i="0">
                <a:solidFill>
                  <a:srgbClr val="356348"/>
                </a:solidFill>
                <a:latin typeface="Calibri"/>
                <a:ea typeface="Calibri"/>
                <a:cs typeface="Calibri"/>
              </a:rPr>
              <a:t>Punktsymmetrisch; f(1) = 2</a:t>
            </a:r>
          </a:p>
        </p:txBody>
      </p:sp>
      <p:sp>
        <p:nvSpPr>
          <p:cNvPr id="196" name="reveal_2_27">
            <a:extLst>
              <a:ext uri="{FF2B5EF4-FFF2-40B4-BE49-F238E27FC236}">
                <a16:creationId xmlns:a16="http://schemas.microsoft.com/office/drawing/2014/main" id="{49CBE058-40D3-4171-9E3B-1B559310FD1A}"/>
              </a:ext>
            </a:extLst>
          </p:cNvPr>
          <p:cNvSpPr>
            <a:spLocks noGrp="1"/>
          </p:cNvSpPr>
          <p:nvPr/>
        </p:nvSpPr>
        <p:spPr>
          <a:xfrm>
            <a:off x="4381500" y="6010275"/>
            <a:ext cx="3571875" cy="609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800" b="1" i="0">
                <a:solidFill>
                  <a:srgbClr val="356348"/>
                </a:solidFill>
                <a:latin typeface="Calibri"/>
                <a:ea typeface="Calibri"/>
                <a:cs typeface="Calibri"/>
              </a:defRPr>
            </a:pPr>
            <a:r>
              <a:rPr sz="1800" b="1" i="0">
                <a:solidFill>
                  <a:srgbClr val="356348"/>
                </a:solidFill>
                <a:latin typeface="Calibri"/>
                <a:ea typeface="Calibri"/>
                <a:cs typeface="Calibri"/>
              </a:rPr>
              <a:t>B: (2) x⁻²</a:t>
            </a:r>
          </a:p>
          <a:p>
            <a:pPr algn="l">
              <a:defRPr sz="1800" b="1" i="0">
                <a:solidFill>
                  <a:srgbClr val="356348"/>
                </a:solidFill>
                <a:latin typeface="Calibri"/>
                <a:ea typeface="Calibri"/>
                <a:cs typeface="Calibri"/>
              </a:defRPr>
            </a:pPr>
            <a:r>
              <a:rPr sz="1800" b="1" i="0">
                <a:solidFill>
                  <a:srgbClr val="356348"/>
                </a:solidFill>
                <a:latin typeface="Calibri"/>
                <a:ea typeface="Calibri"/>
                <a:cs typeface="Calibri"/>
              </a:rPr>
              <a:t>Symmetrisch zur y-Achse</a:t>
            </a:r>
          </a:p>
        </p:txBody>
      </p:sp>
      <p:sp>
        <p:nvSpPr>
          <p:cNvPr id="197" name="reveal_3_28">
            <a:extLst>
              <a:ext uri="{FF2B5EF4-FFF2-40B4-BE49-F238E27FC236}">
                <a16:creationId xmlns:a16="http://schemas.microsoft.com/office/drawing/2014/main" id="{8DA80D14-EB1B-4F6D-AD57-C9A407AE0620}"/>
              </a:ext>
            </a:extLst>
          </p:cNvPr>
          <p:cNvSpPr>
            <a:spLocks noGrp="1"/>
          </p:cNvSpPr>
          <p:nvPr/>
        </p:nvSpPr>
        <p:spPr>
          <a:xfrm>
            <a:off x="8191500" y="6010275"/>
            <a:ext cx="3571875" cy="609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800" b="1" i="0">
                <a:solidFill>
                  <a:srgbClr val="356348"/>
                </a:solidFill>
                <a:latin typeface="Calibri"/>
                <a:ea typeface="Calibri"/>
                <a:cs typeface="Calibri"/>
              </a:defRPr>
            </a:pPr>
            <a:r>
              <a:rPr sz="1800" b="1" i="0">
                <a:solidFill>
                  <a:srgbClr val="356348"/>
                </a:solidFill>
                <a:latin typeface="Calibri"/>
                <a:ea typeface="Calibri"/>
                <a:cs typeface="Calibri"/>
              </a:rPr>
              <a:t>C: (1) −x⁻³</a:t>
            </a:r>
          </a:p>
          <a:p>
            <a:pPr algn="l">
              <a:defRPr sz="1800" b="1" i="0">
                <a:solidFill>
                  <a:srgbClr val="356348"/>
                </a:solidFill>
                <a:latin typeface="Calibri"/>
                <a:ea typeface="Calibri"/>
                <a:cs typeface="Calibri"/>
              </a:defRPr>
            </a:pPr>
            <a:r>
              <a:rPr sz="1800" b="1" i="0">
                <a:solidFill>
                  <a:srgbClr val="356348"/>
                </a:solidFill>
                <a:latin typeface="Calibri"/>
                <a:ea typeface="Calibri"/>
                <a:cs typeface="Calibri"/>
              </a:rPr>
              <a:t>Rechts unter der x-Achse</a:t>
            </a:r>
          </a:p>
        </p:txBody>
      </p:sp>
    </p:spTree>
    <p:extLst>
      <p:ext uri="{BB962C8B-B14F-4D97-AF65-F5344CB8AC3E}">
        <p14:creationId xmlns:p14="http://schemas.microsoft.com/office/powerpoint/2010/main" val="17119093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5" grpId="0" build="allAtOnce"/>
      <p:bldP spid="196" grpId="0" build="allAtOnce"/>
      <p:bldP spid="197" grpId="0" build="allAtOnce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85190312-3357-34C5-381D-EB2850E81A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2683" y="1470213"/>
            <a:ext cx="10782569" cy="4419600"/>
          </a:xfrm>
          <a:prstGeom prst="rect">
            <a:avLst/>
          </a:prstGeom>
        </p:spPr>
      </p:pic>
      <p:sp>
        <p:nvSpPr>
          <p:cNvPr id="5" name="Ellipse 4">
            <a:extLst>
              <a:ext uri="{FF2B5EF4-FFF2-40B4-BE49-F238E27FC236}">
                <a16:creationId xmlns:a16="http://schemas.microsoft.com/office/drawing/2014/main" id="{BD7676B6-EF59-B9A4-33FB-BD40AC44126C}"/>
              </a:ext>
            </a:extLst>
          </p:cNvPr>
          <p:cNvSpPr/>
          <p:nvPr/>
        </p:nvSpPr>
        <p:spPr>
          <a:xfrm>
            <a:off x="1801905" y="4401671"/>
            <a:ext cx="1550895" cy="412376"/>
          </a:xfrm>
          <a:prstGeom prst="ellipse">
            <a:avLst/>
          </a:prstGeom>
          <a:noFill/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80858588-BB2D-CBFA-0A6A-07FCA28DB508}"/>
              </a:ext>
            </a:extLst>
          </p:cNvPr>
          <p:cNvSpPr/>
          <p:nvPr/>
        </p:nvSpPr>
        <p:spPr>
          <a:xfrm>
            <a:off x="1801905" y="4939552"/>
            <a:ext cx="1631577" cy="448235"/>
          </a:xfrm>
          <a:prstGeom prst="ellipse">
            <a:avLst/>
          </a:prstGeom>
          <a:noFill/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BFBC385F-A0A6-2BD5-B95B-6368F4C21F81}"/>
              </a:ext>
            </a:extLst>
          </p:cNvPr>
          <p:cNvSpPr/>
          <p:nvPr/>
        </p:nvSpPr>
        <p:spPr>
          <a:xfrm>
            <a:off x="6508377" y="3128681"/>
            <a:ext cx="1255060" cy="457202"/>
          </a:xfrm>
          <a:prstGeom prst="ellipse">
            <a:avLst/>
          </a:prstGeom>
          <a:noFill/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Pfeil: nach unten 8">
            <a:extLst>
              <a:ext uri="{FF2B5EF4-FFF2-40B4-BE49-F238E27FC236}">
                <a16:creationId xmlns:a16="http://schemas.microsoft.com/office/drawing/2014/main" id="{E4A0A9F5-BA58-38EB-35D4-267F1E2AC9D0}"/>
              </a:ext>
            </a:extLst>
          </p:cNvPr>
          <p:cNvSpPr/>
          <p:nvPr/>
        </p:nvSpPr>
        <p:spPr>
          <a:xfrm>
            <a:off x="6710082" y="1129552"/>
            <a:ext cx="367553" cy="896472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E1DA5654-27BE-F7E2-F74D-32FF8D9E9059}"/>
              </a:ext>
            </a:extLst>
          </p:cNvPr>
          <p:cNvSpPr txBox="1"/>
          <p:nvPr/>
        </p:nvSpPr>
        <p:spPr>
          <a:xfrm>
            <a:off x="4663886" y="745885"/>
            <a:ext cx="43097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Wie kann man das noch anders darstellen?</a:t>
            </a:r>
          </a:p>
        </p:txBody>
      </p:sp>
    </p:spTree>
    <p:extLst>
      <p:ext uri="{BB962C8B-B14F-4D97-AF65-F5344CB8AC3E}">
        <p14:creationId xmlns:p14="http://schemas.microsoft.com/office/powerpoint/2010/main" val="5901783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white_canvas">
            <a:extLst>
              <a:ext uri="{FF2B5EF4-FFF2-40B4-BE49-F238E27FC236}">
                <a16:creationId xmlns:a16="http://schemas.microsoft.com/office/drawing/2014/main" id="{A0782132-53AF-4A20-AB69-E1C0153F2390}"/>
              </a:ext>
            </a:extLst>
          </p:cNvPr>
          <p:cNvSpPr>
            <a:spLocks noGrp="1"/>
          </p:cNvSpPr>
          <p:nvPr/>
        </p:nvSpPr>
        <p:spPr>
          <a:xfrm>
            <a:off x="50987" y="0"/>
            <a:ext cx="12192000" cy="6858000"/>
          </a:xfrm>
          <a:prstGeom prst="rect">
            <a:avLst/>
          </a:prstGeom>
          <a:solidFill>
            <a:srgbClr val="FFFFFF"/>
          </a:solidFill>
          <a:ln w="0">
            <a:noFill/>
          </a:ln>
        </p:spPr>
      </p:sp>
      <p:sp>
        <p:nvSpPr>
          <p:cNvPr id="2" name="text_40">
            <a:extLst>
              <a:ext uri="{FF2B5EF4-FFF2-40B4-BE49-F238E27FC236}">
                <a16:creationId xmlns:a16="http://schemas.microsoft.com/office/drawing/2014/main" id="{C240A1ED-0A09-4EB7-89E7-396646508DA6}"/>
              </a:ext>
            </a:extLst>
          </p:cNvPr>
          <p:cNvSpPr>
            <a:spLocks noGrp="1"/>
          </p:cNvSpPr>
          <p:nvPr/>
        </p:nvSpPr>
        <p:spPr>
          <a:xfrm>
            <a:off x="571500" y="295275"/>
            <a:ext cx="11049000" cy="571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3450" b="0" i="0">
                <a:solidFill>
                  <a:srgbClr val="262D32"/>
                </a:solidFill>
                <a:latin typeface="Calibri"/>
                <a:ea typeface="Calibri"/>
                <a:cs typeface="Calibri"/>
              </a:defRPr>
            </a:pPr>
            <a:r>
              <a:rPr sz="3450" b="0" i="0">
                <a:solidFill>
                  <a:srgbClr val="262D32"/>
                </a:solidFill>
                <a:latin typeface="Calibri"/>
                <a:ea typeface="Calibri"/>
                <a:cs typeface="Calibri"/>
              </a:rPr>
              <a:t>Dein Trainingsweg</a:t>
            </a:r>
          </a:p>
        </p:txBody>
      </p:sp>
      <p:sp>
        <p:nvSpPr>
          <p:cNvPr id="3" name="text_41">
            <a:extLst>
              <a:ext uri="{FF2B5EF4-FFF2-40B4-BE49-F238E27FC236}">
                <a16:creationId xmlns:a16="http://schemas.microsoft.com/office/drawing/2014/main" id="{44FE0DCE-576C-4540-A492-B77C63B85D24}"/>
              </a:ext>
            </a:extLst>
          </p:cNvPr>
          <p:cNvSpPr>
            <a:spLocks noGrp="1"/>
          </p:cNvSpPr>
          <p:nvPr/>
        </p:nvSpPr>
        <p:spPr>
          <a:xfrm>
            <a:off x="571500" y="952500"/>
            <a:ext cx="11049000" cy="381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025" b="0" i="0">
                <a:solidFill>
                  <a:srgbClr val="606970"/>
                </a:solidFill>
                <a:latin typeface="Calibri"/>
                <a:ea typeface="Calibri"/>
                <a:cs typeface="Calibri"/>
              </a:defRPr>
            </a:pPr>
            <a:r>
              <a:rPr sz="2025" b="0" i="0">
                <a:solidFill>
                  <a:srgbClr val="606970"/>
                </a:solidFill>
                <a:latin typeface="Calibri"/>
                <a:ea typeface="Calibri"/>
                <a:cs typeface="Calibri"/>
              </a:rPr>
              <a:t>Du darfst überall starten und jederzeit wechseln.</a:t>
            </a:r>
          </a:p>
        </p:txBody>
      </p:sp>
      <p:sp>
        <p:nvSpPr>
          <p:cNvPr id="4" name="text_42">
            <a:extLst>
              <a:ext uri="{FF2B5EF4-FFF2-40B4-BE49-F238E27FC236}">
                <a16:creationId xmlns:a16="http://schemas.microsoft.com/office/drawing/2014/main" id="{D4076042-E59B-4D95-A939-EB53049EAA0E}"/>
              </a:ext>
            </a:extLst>
          </p:cNvPr>
          <p:cNvSpPr>
            <a:spLocks noGrp="1"/>
          </p:cNvSpPr>
          <p:nvPr/>
        </p:nvSpPr>
        <p:spPr>
          <a:xfrm>
            <a:off x="571500" y="1771650"/>
            <a:ext cx="3429000" cy="4191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250" b="1" i="0">
                <a:solidFill>
                  <a:srgbClr val="2C5F82"/>
                </a:solidFill>
                <a:latin typeface="Calibri"/>
                <a:ea typeface="Calibri"/>
                <a:cs typeface="Calibri"/>
              </a:defRPr>
            </a:pPr>
            <a:r>
              <a:rPr sz="2250" b="1" i="0">
                <a:solidFill>
                  <a:srgbClr val="2C5F82"/>
                </a:solidFill>
                <a:latin typeface="Calibri"/>
                <a:ea typeface="Calibri"/>
                <a:cs typeface="Calibri"/>
              </a:rPr>
              <a:t>Mit Starthilfe</a:t>
            </a:r>
          </a:p>
        </p:txBody>
      </p:sp>
      <p:sp>
        <p:nvSpPr>
          <p:cNvPr id="5" name="text_43">
            <a:extLst>
              <a:ext uri="{FF2B5EF4-FFF2-40B4-BE49-F238E27FC236}">
                <a16:creationId xmlns:a16="http://schemas.microsoft.com/office/drawing/2014/main" id="{5D35B99E-1A09-4A35-AC68-1A645514D790}"/>
              </a:ext>
            </a:extLst>
          </p:cNvPr>
          <p:cNvSpPr>
            <a:spLocks noGrp="1"/>
          </p:cNvSpPr>
          <p:nvPr/>
        </p:nvSpPr>
        <p:spPr>
          <a:xfrm>
            <a:off x="4381500" y="1771650"/>
            <a:ext cx="3429000" cy="4191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250" b="1" i="0">
                <a:solidFill>
                  <a:srgbClr val="2C5F82"/>
                </a:solidFill>
                <a:latin typeface="Calibri"/>
                <a:ea typeface="Calibri"/>
                <a:cs typeface="Calibri"/>
              </a:defRPr>
            </a:pPr>
            <a:r>
              <a:rPr sz="2250" b="1" i="0">
                <a:solidFill>
                  <a:srgbClr val="2C5F82"/>
                </a:solidFill>
                <a:latin typeface="Calibri"/>
                <a:ea typeface="Calibri"/>
                <a:cs typeface="Calibri"/>
              </a:rPr>
              <a:t>Direkt kombinieren</a:t>
            </a:r>
          </a:p>
        </p:txBody>
      </p:sp>
      <p:sp>
        <p:nvSpPr>
          <p:cNvPr id="6" name="text_44">
            <a:extLst>
              <a:ext uri="{FF2B5EF4-FFF2-40B4-BE49-F238E27FC236}">
                <a16:creationId xmlns:a16="http://schemas.microsoft.com/office/drawing/2014/main" id="{4BD47B55-455D-4F2B-81D6-4A66B47F49EB}"/>
              </a:ext>
            </a:extLst>
          </p:cNvPr>
          <p:cNvSpPr>
            <a:spLocks noGrp="1"/>
          </p:cNvSpPr>
          <p:nvPr/>
        </p:nvSpPr>
        <p:spPr>
          <a:xfrm>
            <a:off x="8191500" y="1771650"/>
            <a:ext cx="3429000" cy="4191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250" b="1" i="0">
                <a:solidFill>
                  <a:srgbClr val="2C5F82"/>
                </a:solidFill>
                <a:latin typeface="Calibri"/>
                <a:ea typeface="Calibri"/>
                <a:cs typeface="Calibri"/>
              </a:defRPr>
            </a:pPr>
            <a:r>
              <a:rPr sz="2250" b="1" i="0">
                <a:solidFill>
                  <a:srgbClr val="2C5F82"/>
                </a:solidFill>
                <a:latin typeface="Calibri"/>
                <a:ea typeface="Calibri"/>
                <a:cs typeface="Calibri"/>
              </a:rPr>
              <a:t>Weiterdenken</a:t>
            </a:r>
          </a:p>
        </p:txBody>
      </p:sp>
      <p:sp>
        <p:nvSpPr>
          <p:cNvPr id="7" name="text_45">
            <a:extLst>
              <a:ext uri="{FF2B5EF4-FFF2-40B4-BE49-F238E27FC236}">
                <a16:creationId xmlns:a16="http://schemas.microsoft.com/office/drawing/2014/main" id="{1FBB3482-27F5-4843-9A7F-4E856000E72B}"/>
              </a:ext>
            </a:extLst>
          </p:cNvPr>
          <p:cNvSpPr>
            <a:spLocks noGrp="1"/>
          </p:cNvSpPr>
          <p:nvPr/>
        </p:nvSpPr>
        <p:spPr>
          <a:xfrm>
            <a:off x="571500" y="2381250"/>
            <a:ext cx="3429000" cy="7810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100" b="0" i="0">
                <a:solidFill>
                  <a:srgbClr val="262D32"/>
                </a:solidFill>
                <a:latin typeface="Calibri"/>
                <a:ea typeface="Calibri"/>
                <a:cs typeface="Calibri"/>
              </a:defRPr>
            </a:pPr>
            <a:r>
              <a:rPr sz="2100" b="0" i="0">
                <a:solidFill>
                  <a:srgbClr val="262D32"/>
                </a:solidFill>
                <a:latin typeface="Calibri"/>
                <a:ea typeface="Calibri"/>
                <a:cs typeface="Calibri"/>
              </a:rPr>
              <a:t>S. 22, Nr. 2</a:t>
            </a:r>
          </a:p>
          <a:p>
            <a:pPr algn="l">
              <a:defRPr sz="2100" b="0" i="0">
                <a:solidFill>
                  <a:srgbClr val="262D32"/>
                </a:solidFill>
                <a:latin typeface="Calibri"/>
                <a:ea typeface="Calibri"/>
                <a:cs typeface="Calibri"/>
              </a:defRPr>
            </a:pPr>
            <a:r>
              <a:rPr sz="2100" b="0" i="0">
                <a:solidFill>
                  <a:srgbClr val="262D32"/>
                </a:solidFill>
                <a:latin typeface="Calibri"/>
                <a:ea typeface="Calibri"/>
                <a:cs typeface="Calibri"/>
              </a:rPr>
              <a:t>Zuerst B/D, dann A/C</a:t>
            </a:r>
          </a:p>
        </p:txBody>
      </p:sp>
      <p:sp>
        <p:nvSpPr>
          <p:cNvPr id="8" name="text_46">
            <a:extLst>
              <a:ext uri="{FF2B5EF4-FFF2-40B4-BE49-F238E27FC236}">
                <a16:creationId xmlns:a16="http://schemas.microsoft.com/office/drawing/2014/main" id="{247F90D3-88DA-4670-8058-BBC9D16CF5CF}"/>
              </a:ext>
            </a:extLst>
          </p:cNvPr>
          <p:cNvSpPr>
            <a:spLocks noGrp="1"/>
          </p:cNvSpPr>
          <p:nvPr/>
        </p:nvSpPr>
        <p:spPr>
          <a:xfrm>
            <a:off x="571500" y="3343275"/>
            <a:ext cx="3429000" cy="381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100" b="0" i="0">
                <a:solidFill>
                  <a:srgbClr val="262D32"/>
                </a:solidFill>
                <a:latin typeface="Calibri"/>
                <a:ea typeface="Calibri"/>
                <a:cs typeface="Calibri"/>
              </a:defRPr>
            </a:pPr>
            <a:r>
              <a:rPr sz="2100" b="0" i="0">
                <a:solidFill>
                  <a:srgbClr val="262D32"/>
                </a:solidFill>
                <a:latin typeface="Calibri"/>
                <a:ea typeface="Calibri"/>
                <a:cs typeface="Calibri"/>
              </a:rPr>
              <a:t>Danach: Nr. 3a,b</a:t>
            </a:r>
          </a:p>
        </p:txBody>
      </p:sp>
      <p:sp>
        <p:nvSpPr>
          <p:cNvPr id="9" name="text_47">
            <a:extLst>
              <a:ext uri="{FF2B5EF4-FFF2-40B4-BE49-F238E27FC236}">
                <a16:creationId xmlns:a16="http://schemas.microsoft.com/office/drawing/2014/main" id="{88A349F5-AE58-4785-B799-1160C07D3566}"/>
              </a:ext>
            </a:extLst>
          </p:cNvPr>
          <p:cNvSpPr>
            <a:spLocks noGrp="1"/>
          </p:cNvSpPr>
          <p:nvPr/>
        </p:nvSpPr>
        <p:spPr>
          <a:xfrm>
            <a:off x="571500" y="4076700"/>
            <a:ext cx="3333750" cy="12763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875" b="0" i="0">
                <a:solidFill>
                  <a:srgbClr val="606970"/>
                </a:solidFill>
                <a:latin typeface="Calibri"/>
                <a:ea typeface="Calibri"/>
                <a:cs typeface="Calibri"/>
              </a:defRPr>
            </a:pPr>
            <a:r>
              <a:rPr sz="1875" b="0" i="0">
                <a:solidFill>
                  <a:srgbClr val="606970"/>
                </a:solidFill>
                <a:latin typeface="Calibri"/>
                <a:ea typeface="Calibri"/>
                <a:cs typeface="Calibri"/>
              </a:rPr>
              <a:t>Achte auf die Symmetrie</a:t>
            </a:r>
          </a:p>
          <a:p>
            <a:pPr algn="l">
              <a:defRPr sz="1875" b="0" i="0">
                <a:solidFill>
                  <a:srgbClr val="606970"/>
                </a:solidFill>
                <a:latin typeface="Calibri"/>
                <a:ea typeface="Calibri"/>
                <a:cs typeface="Calibri"/>
              </a:defRPr>
            </a:pPr>
            <a:r>
              <a:rPr sz="1875" b="0" i="0">
                <a:solidFill>
                  <a:srgbClr val="606970"/>
                </a:solidFill>
                <a:latin typeface="Calibri"/>
                <a:ea typeface="Calibri"/>
                <a:cs typeface="Calibri"/>
              </a:rPr>
              <a:t>und den rechten Ast.</a:t>
            </a:r>
          </a:p>
          <a:p>
            <a:pPr algn="l">
              <a:defRPr sz="1875" b="0" i="0">
                <a:solidFill>
                  <a:srgbClr val="606970"/>
                </a:solidFill>
                <a:latin typeface="Calibri"/>
                <a:ea typeface="Calibri"/>
                <a:cs typeface="Calibri"/>
              </a:defRPr>
            </a:pPr>
            <a:r>
              <a:rPr sz="1875" b="0" i="0">
                <a:solidFill>
                  <a:srgbClr val="606970"/>
                </a:solidFill>
                <a:latin typeface="Calibri"/>
                <a:ea typeface="Calibri"/>
                <a:cs typeface="Calibri"/>
              </a:rPr>
              <a:t>„Graph … gehört zu …,</a:t>
            </a:r>
          </a:p>
          <a:p>
            <a:pPr algn="l">
              <a:defRPr sz="1875" b="0" i="0">
                <a:solidFill>
                  <a:srgbClr val="606970"/>
                </a:solidFill>
                <a:latin typeface="Calibri"/>
                <a:ea typeface="Calibri"/>
                <a:cs typeface="Calibri"/>
              </a:defRPr>
            </a:pPr>
            <a:r>
              <a:rPr sz="1875" b="0" i="0">
                <a:solidFill>
                  <a:srgbClr val="606970"/>
                </a:solidFill>
                <a:latin typeface="Calibri"/>
                <a:ea typeface="Calibri"/>
                <a:cs typeface="Calibri"/>
              </a:rPr>
              <a:t>weil …“</a:t>
            </a:r>
          </a:p>
        </p:txBody>
      </p:sp>
      <p:sp>
        <p:nvSpPr>
          <p:cNvPr id="10" name="text_48">
            <a:extLst>
              <a:ext uri="{FF2B5EF4-FFF2-40B4-BE49-F238E27FC236}">
                <a16:creationId xmlns:a16="http://schemas.microsoft.com/office/drawing/2014/main" id="{4A9D88B1-9B6F-4B6E-90A5-49178D362D38}"/>
              </a:ext>
            </a:extLst>
          </p:cNvPr>
          <p:cNvSpPr>
            <a:spLocks noGrp="1"/>
          </p:cNvSpPr>
          <p:nvPr/>
        </p:nvSpPr>
        <p:spPr>
          <a:xfrm>
            <a:off x="4381500" y="2381250"/>
            <a:ext cx="3429000" cy="7810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100" b="0" i="0">
                <a:solidFill>
                  <a:srgbClr val="262D32"/>
                </a:solidFill>
                <a:latin typeface="Calibri"/>
                <a:ea typeface="Calibri"/>
                <a:cs typeface="Calibri"/>
              </a:defRPr>
            </a:pPr>
            <a:r>
              <a:rPr sz="2100" b="0" i="0">
                <a:solidFill>
                  <a:srgbClr val="262D32"/>
                </a:solidFill>
                <a:latin typeface="Calibri"/>
                <a:ea typeface="Calibri"/>
                <a:cs typeface="Calibri"/>
              </a:rPr>
              <a:t>S. 22, Nr. 2 vollständig</a:t>
            </a:r>
          </a:p>
          <a:p>
            <a:pPr algn="l">
              <a:defRPr sz="2100" b="0" i="0">
                <a:solidFill>
                  <a:srgbClr val="262D32"/>
                </a:solidFill>
                <a:latin typeface="Calibri"/>
                <a:ea typeface="Calibri"/>
                <a:cs typeface="Calibri"/>
              </a:defRPr>
            </a:pPr>
            <a:r>
              <a:rPr sz="2100" b="0" i="0">
                <a:solidFill>
                  <a:srgbClr val="262D32"/>
                </a:solidFill>
                <a:latin typeface="Calibri"/>
                <a:ea typeface="Calibri"/>
                <a:cs typeface="Calibri"/>
              </a:rPr>
              <a:t>S. 21, Nr. 1b</a:t>
            </a:r>
          </a:p>
        </p:txBody>
      </p:sp>
      <p:sp>
        <p:nvSpPr>
          <p:cNvPr id="11" name="text_49">
            <a:extLst>
              <a:ext uri="{FF2B5EF4-FFF2-40B4-BE49-F238E27FC236}">
                <a16:creationId xmlns:a16="http://schemas.microsoft.com/office/drawing/2014/main" id="{101CB7AB-C223-4E12-BCC0-792CE2B8714F}"/>
              </a:ext>
            </a:extLst>
          </p:cNvPr>
          <p:cNvSpPr>
            <a:spLocks noGrp="1"/>
          </p:cNvSpPr>
          <p:nvPr/>
        </p:nvSpPr>
        <p:spPr>
          <a:xfrm>
            <a:off x="4381500" y="3343275"/>
            <a:ext cx="3429000" cy="381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025" b="0" i="0">
                <a:solidFill>
                  <a:srgbClr val="262D32"/>
                </a:solidFill>
                <a:latin typeface="Calibri"/>
                <a:ea typeface="Calibri"/>
                <a:cs typeface="Calibri"/>
              </a:defRPr>
            </a:pPr>
            <a:r>
              <a:rPr sz="2025" b="0" i="0">
                <a:solidFill>
                  <a:srgbClr val="262D32"/>
                </a:solidFill>
                <a:latin typeface="Calibri"/>
                <a:ea typeface="Calibri"/>
                <a:cs typeface="Calibri"/>
              </a:rPr>
              <a:t>Bei Zeit: S. 22, Nr. 4b</a:t>
            </a:r>
          </a:p>
        </p:txBody>
      </p:sp>
      <p:sp>
        <p:nvSpPr>
          <p:cNvPr id="12" name="text_50">
            <a:extLst>
              <a:ext uri="{FF2B5EF4-FFF2-40B4-BE49-F238E27FC236}">
                <a16:creationId xmlns:a16="http://schemas.microsoft.com/office/drawing/2014/main" id="{46E16126-B3C8-41DC-ACF7-527DDE3760A5}"/>
              </a:ext>
            </a:extLst>
          </p:cNvPr>
          <p:cNvSpPr>
            <a:spLocks noGrp="1"/>
          </p:cNvSpPr>
          <p:nvPr/>
        </p:nvSpPr>
        <p:spPr>
          <a:xfrm>
            <a:off x="4381500" y="4076700"/>
            <a:ext cx="3381375" cy="12763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875" b="0" i="0">
                <a:solidFill>
                  <a:srgbClr val="606970"/>
                </a:solidFill>
                <a:latin typeface="Calibri"/>
                <a:ea typeface="Calibri"/>
                <a:cs typeface="Calibri"/>
              </a:defRPr>
            </a:pPr>
            <a:r>
              <a:rPr sz="1875" b="0" i="0">
                <a:solidFill>
                  <a:srgbClr val="606970"/>
                </a:solidFill>
                <a:latin typeface="Calibri"/>
                <a:ea typeface="Calibri"/>
                <a:cs typeface="Calibri"/>
              </a:rPr>
              <a:t>Begründe die Zuordnung.</a:t>
            </a:r>
          </a:p>
          <a:p>
            <a:pPr algn="l">
              <a:defRPr sz="1875" b="0" i="0">
                <a:solidFill>
                  <a:srgbClr val="606970"/>
                </a:solidFill>
                <a:latin typeface="Calibri"/>
                <a:ea typeface="Calibri"/>
                <a:cs typeface="Calibri"/>
              </a:defRPr>
            </a:pPr>
            <a:r>
              <a:rPr sz="1875" b="0" i="0">
                <a:solidFill>
                  <a:srgbClr val="606970"/>
                </a:solidFill>
                <a:latin typeface="Calibri"/>
                <a:ea typeface="Calibri"/>
                <a:cs typeface="Calibri"/>
              </a:rPr>
              <a:t>Wie unterscheidest du</a:t>
            </a:r>
          </a:p>
          <a:p>
            <a:pPr algn="l">
              <a:defRPr sz="1875" b="0" i="0">
                <a:solidFill>
                  <a:srgbClr val="606970"/>
                </a:solidFill>
                <a:latin typeface="Calibri"/>
                <a:ea typeface="Calibri"/>
                <a:cs typeface="Calibri"/>
              </a:defRPr>
            </a:pPr>
            <a:r>
              <a:rPr sz="1875" b="0" i="0">
                <a:solidFill>
                  <a:srgbClr val="606970"/>
                </a:solidFill>
                <a:latin typeface="Calibri"/>
                <a:ea typeface="Calibri"/>
                <a:cs typeface="Calibri"/>
              </a:rPr>
              <a:t>Graphen mit gleicher</a:t>
            </a:r>
          </a:p>
          <a:p>
            <a:pPr algn="l">
              <a:defRPr sz="1875" b="0" i="0">
                <a:solidFill>
                  <a:srgbClr val="606970"/>
                </a:solidFill>
                <a:latin typeface="Calibri"/>
                <a:ea typeface="Calibri"/>
                <a:cs typeface="Calibri"/>
              </a:defRPr>
            </a:pPr>
            <a:r>
              <a:rPr sz="1875" b="0" i="0">
                <a:solidFill>
                  <a:srgbClr val="606970"/>
                </a:solidFill>
                <a:latin typeface="Calibri"/>
                <a:ea typeface="Calibri"/>
                <a:cs typeface="Calibri"/>
              </a:rPr>
              <a:t>Symmetrie?</a:t>
            </a:r>
          </a:p>
        </p:txBody>
      </p:sp>
      <p:sp>
        <p:nvSpPr>
          <p:cNvPr id="13" name="text_51">
            <a:extLst>
              <a:ext uri="{FF2B5EF4-FFF2-40B4-BE49-F238E27FC236}">
                <a16:creationId xmlns:a16="http://schemas.microsoft.com/office/drawing/2014/main" id="{0E2AD559-A5FD-41D5-A52F-653B3ACDC1EB}"/>
              </a:ext>
            </a:extLst>
          </p:cNvPr>
          <p:cNvSpPr>
            <a:spLocks noGrp="1"/>
          </p:cNvSpPr>
          <p:nvPr/>
        </p:nvSpPr>
        <p:spPr>
          <a:xfrm>
            <a:off x="8191500" y="2381250"/>
            <a:ext cx="3429000" cy="7810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100" b="0" i="0">
                <a:solidFill>
                  <a:srgbClr val="262D32"/>
                </a:solidFill>
                <a:latin typeface="Calibri"/>
                <a:ea typeface="Calibri"/>
                <a:cs typeface="Calibri"/>
              </a:defRPr>
            </a:pPr>
            <a:r>
              <a:rPr sz="2100" b="0" i="0">
                <a:solidFill>
                  <a:srgbClr val="262D32"/>
                </a:solidFill>
                <a:latin typeface="Calibri"/>
                <a:ea typeface="Calibri"/>
                <a:cs typeface="Calibri"/>
              </a:rPr>
              <a:t>S. 22, Nr. 6</a:t>
            </a:r>
          </a:p>
          <a:p>
            <a:pPr algn="l">
              <a:defRPr sz="2100" b="0" i="0">
                <a:solidFill>
                  <a:srgbClr val="262D32"/>
                </a:solidFill>
                <a:latin typeface="Calibri"/>
                <a:ea typeface="Calibri"/>
                <a:cs typeface="Calibri"/>
              </a:defRPr>
            </a:pPr>
            <a:r>
              <a:rPr sz="2100" b="0" i="0">
                <a:solidFill>
                  <a:srgbClr val="262D32"/>
                </a:solidFill>
                <a:latin typeface="Calibri"/>
                <a:ea typeface="Calibri"/>
                <a:cs typeface="Calibri"/>
              </a:rPr>
              <a:t>Danach: Nr. 9b</a:t>
            </a:r>
          </a:p>
        </p:txBody>
      </p:sp>
      <p:sp>
        <p:nvSpPr>
          <p:cNvPr id="14" name="text_52">
            <a:extLst>
              <a:ext uri="{FF2B5EF4-FFF2-40B4-BE49-F238E27FC236}">
                <a16:creationId xmlns:a16="http://schemas.microsoft.com/office/drawing/2014/main" id="{91F889F6-3F48-4C5B-B41A-5E667F8FF04C}"/>
              </a:ext>
            </a:extLst>
          </p:cNvPr>
          <p:cNvSpPr>
            <a:spLocks noGrp="1"/>
          </p:cNvSpPr>
          <p:nvPr/>
        </p:nvSpPr>
        <p:spPr>
          <a:xfrm>
            <a:off x="8191500" y="3343275"/>
            <a:ext cx="3429000" cy="381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100" b="0" i="0">
                <a:solidFill>
                  <a:srgbClr val="262D32"/>
                </a:solidFill>
                <a:latin typeface="Calibri"/>
                <a:ea typeface="Calibri"/>
                <a:cs typeface="Calibri"/>
              </a:defRPr>
            </a:pPr>
            <a:r>
              <a:rPr sz="2100" b="0" i="0">
                <a:solidFill>
                  <a:srgbClr val="262D32"/>
                </a:solidFill>
                <a:latin typeface="Calibri"/>
                <a:ea typeface="Calibri"/>
                <a:cs typeface="Calibri"/>
              </a:rPr>
              <a:t>Zusatz: Nr. 7b</a:t>
            </a:r>
          </a:p>
        </p:txBody>
      </p:sp>
      <p:sp>
        <p:nvSpPr>
          <p:cNvPr id="15" name="text_53">
            <a:extLst>
              <a:ext uri="{FF2B5EF4-FFF2-40B4-BE49-F238E27FC236}">
                <a16:creationId xmlns:a16="http://schemas.microsoft.com/office/drawing/2014/main" id="{B6A5E4A8-B096-43D7-841D-EBC009FEEA80}"/>
              </a:ext>
            </a:extLst>
          </p:cNvPr>
          <p:cNvSpPr>
            <a:spLocks noGrp="1"/>
          </p:cNvSpPr>
          <p:nvPr/>
        </p:nvSpPr>
        <p:spPr>
          <a:xfrm>
            <a:off x="8191500" y="4076700"/>
            <a:ext cx="3381375" cy="12763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875" b="0" i="0">
                <a:solidFill>
                  <a:srgbClr val="606970"/>
                </a:solidFill>
                <a:latin typeface="Calibri"/>
                <a:ea typeface="Calibri"/>
                <a:cs typeface="Calibri"/>
              </a:defRPr>
            </a:pPr>
            <a:r>
              <a:rPr sz="1875" b="0" i="0">
                <a:solidFill>
                  <a:srgbClr val="606970"/>
                </a:solidFill>
                <a:latin typeface="Calibri"/>
                <a:ea typeface="Calibri"/>
                <a:cs typeface="Calibri"/>
              </a:rPr>
              <a:t>Bestimme die Gleichungen.</a:t>
            </a:r>
          </a:p>
          <a:p>
            <a:pPr algn="l">
              <a:defRPr sz="1875" b="0" i="0">
                <a:solidFill>
                  <a:srgbClr val="606970"/>
                </a:solidFill>
                <a:latin typeface="Calibri"/>
                <a:ea typeface="Calibri"/>
                <a:cs typeface="Calibri"/>
              </a:defRPr>
            </a:pPr>
            <a:r>
              <a:rPr sz="1875" b="0" i="0">
                <a:solidFill>
                  <a:srgbClr val="606970"/>
                </a:solidFill>
                <a:latin typeface="Calibri"/>
                <a:ea typeface="Calibri"/>
                <a:cs typeface="Calibri"/>
              </a:rPr>
              <a:t>Prüfe die Aussage für</a:t>
            </a:r>
          </a:p>
          <a:p>
            <a:pPr algn="l">
              <a:defRPr sz="1875" b="0" i="0">
                <a:solidFill>
                  <a:srgbClr val="606970"/>
                </a:solidFill>
                <a:latin typeface="Calibri"/>
                <a:ea typeface="Calibri"/>
                <a:cs typeface="Calibri"/>
              </a:defRPr>
            </a:pPr>
            <a:r>
              <a:rPr sz="1875" b="0" i="0">
                <a:solidFill>
                  <a:srgbClr val="606970"/>
                </a:solidFill>
                <a:latin typeface="Calibri"/>
                <a:ea typeface="Calibri"/>
                <a:cs typeface="Calibri"/>
              </a:rPr>
              <a:t>verschiedene Werte von a.</a:t>
            </a:r>
          </a:p>
          <a:p>
            <a:pPr algn="l">
              <a:defRPr sz="1875" b="0" i="0">
                <a:solidFill>
                  <a:srgbClr val="606970"/>
                </a:solidFill>
                <a:latin typeface="Calibri"/>
                <a:ea typeface="Calibri"/>
                <a:cs typeface="Calibri"/>
              </a:defRPr>
            </a:pPr>
            <a:r>
              <a:rPr sz="1875" b="0" i="0">
                <a:solidFill>
                  <a:srgbClr val="606970"/>
                </a:solidFill>
                <a:latin typeface="Calibri"/>
                <a:ea typeface="Calibri"/>
                <a:cs typeface="Calibri"/>
              </a:rPr>
              <a:t>Begründe die Symmetrie.</a:t>
            </a:r>
          </a:p>
        </p:txBody>
      </p:sp>
      <p:sp>
        <p:nvSpPr>
          <p:cNvPr id="16" name="text_54">
            <a:extLst>
              <a:ext uri="{FF2B5EF4-FFF2-40B4-BE49-F238E27FC236}">
                <a16:creationId xmlns:a16="http://schemas.microsoft.com/office/drawing/2014/main" id="{18A92709-4D5E-4550-AA74-092D0B41C786}"/>
              </a:ext>
            </a:extLst>
          </p:cNvPr>
          <p:cNvSpPr>
            <a:spLocks noGrp="1"/>
          </p:cNvSpPr>
          <p:nvPr/>
        </p:nvSpPr>
        <p:spPr>
          <a:xfrm>
            <a:off x="6072187" y="819149"/>
            <a:ext cx="2952941" cy="4857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100" b="0" i="0">
                <a:solidFill>
                  <a:srgbClr val="262D32"/>
                </a:solidFill>
                <a:latin typeface="Calibri"/>
                <a:ea typeface="Calibri"/>
                <a:cs typeface="Calibri"/>
              </a:defRPr>
            </a:pPr>
            <a:r>
              <a:rPr sz="3200" b="1" i="0" dirty="0">
                <a:solidFill>
                  <a:srgbClr val="262D32"/>
                </a:solidFill>
                <a:latin typeface="Calibri"/>
                <a:ea typeface="Calibri"/>
                <a:cs typeface="Calibri"/>
              </a:rPr>
              <a:t>2</a:t>
            </a:r>
            <a:r>
              <a:rPr lang="de-DE" sz="3200" b="1" dirty="0">
                <a:solidFill>
                  <a:srgbClr val="262D32"/>
                </a:solidFill>
                <a:latin typeface="Calibri"/>
                <a:ea typeface="Calibri"/>
                <a:cs typeface="Calibri"/>
              </a:rPr>
              <a:t>5</a:t>
            </a:r>
            <a:r>
              <a:rPr sz="3200" b="1" i="0" dirty="0">
                <a:solidFill>
                  <a:srgbClr val="262D32"/>
                </a:solidFill>
                <a:latin typeface="Calibri"/>
                <a:ea typeface="Calibri"/>
                <a:cs typeface="Calibri"/>
              </a:rPr>
              <a:t> Min. </a:t>
            </a:r>
            <a:r>
              <a:rPr sz="3200" b="1" i="0" dirty="0" err="1">
                <a:solidFill>
                  <a:srgbClr val="262D32"/>
                </a:solidFill>
                <a:latin typeface="Calibri"/>
                <a:ea typeface="Calibri"/>
                <a:cs typeface="Calibri"/>
              </a:rPr>
              <a:t>üben</a:t>
            </a:r>
            <a:r>
              <a:rPr lang="de-DE" sz="3200" b="1" i="0" dirty="0">
                <a:solidFill>
                  <a:srgbClr val="262D32"/>
                </a:solidFill>
                <a:latin typeface="Calibri"/>
                <a:ea typeface="Calibri"/>
                <a:cs typeface="Calibri"/>
              </a:rPr>
              <a:t>!</a:t>
            </a:r>
            <a:endParaRPr sz="3200" b="1" i="0" dirty="0">
              <a:solidFill>
                <a:srgbClr val="262D32"/>
              </a:solidFill>
              <a:latin typeface="Calibri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3396879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white_canvas">
            <a:extLst>
              <a:ext uri="{FF2B5EF4-FFF2-40B4-BE49-F238E27FC236}">
                <a16:creationId xmlns:a16="http://schemas.microsoft.com/office/drawing/2014/main" id="{2AE60658-B2C4-46DE-9D37-6014825467E8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 w="0">
            <a:noFill/>
          </a:ln>
        </p:spPr>
      </p:sp>
      <p:sp>
        <p:nvSpPr>
          <p:cNvPr id="2" name="text_56">
            <a:extLst>
              <a:ext uri="{FF2B5EF4-FFF2-40B4-BE49-F238E27FC236}">
                <a16:creationId xmlns:a16="http://schemas.microsoft.com/office/drawing/2014/main" id="{36CDE1CE-674D-444E-858B-9D18C5721020}"/>
              </a:ext>
            </a:extLst>
          </p:cNvPr>
          <p:cNvSpPr>
            <a:spLocks noGrp="1"/>
          </p:cNvSpPr>
          <p:nvPr/>
        </p:nvSpPr>
        <p:spPr>
          <a:xfrm>
            <a:off x="571500" y="295275"/>
            <a:ext cx="11049000" cy="571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3450" b="0" i="0">
                <a:solidFill>
                  <a:srgbClr val="262D32"/>
                </a:solidFill>
                <a:latin typeface="Calibri"/>
                <a:ea typeface="Calibri"/>
                <a:cs typeface="Calibri"/>
              </a:defRPr>
            </a:pPr>
            <a:r>
              <a:rPr sz="3450" b="0" i="0">
                <a:solidFill>
                  <a:srgbClr val="262D32"/>
                </a:solidFill>
                <a:latin typeface="Calibri"/>
                <a:ea typeface="Calibri"/>
                <a:cs typeface="Calibri"/>
              </a:rPr>
              <a:t>Wer gehört zu wem?</a:t>
            </a:r>
          </a:p>
        </p:txBody>
      </p:sp>
      <p:sp>
        <p:nvSpPr>
          <p:cNvPr id="3" name="text_57">
            <a:extLst>
              <a:ext uri="{FF2B5EF4-FFF2-40B4-BE49-F238E27FC236}">
                <a16:creationId xmlns:a16="http://schemas.microsoft.com/office/drawing/2014/main" id="{A7E9560E-45EF-4D90-B868-29491878F328}"/>
              </a:ext>
            </a:extLst>
          </p:cNvPr>
          <p:cNvSpPr>
            <a:spLocks noGrp="1"/>
          </p:cNvSpPr>
          <p:nvPr/>
        </p:nvSpPr>
        <p:spPr>
          <a:xfrm>
            <a:off x="571500" y="895350"/>
            <a:ext cx="11049000" cy="4000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025" b="0" i="0">
                <a:solidFill>
                  <a:srgbClr val="262D32"/>
                </a:solidFill>
                <a:latin typeface="Calibri"/>
                <a:ea typeface="Calibri"/>
                <a:cs typeface="Calibri"/>
              </a:defRPr>
            </a:pPr>
            <a:r>
              <a:rPr sz="2025" b="0" i="0">
                <a:solidFill>
                  <a:srgbClr val="262D32"/>
                </a:solidFill>
                <a:latin typeface="Calibri"/>
                <a:ea typeface="Calibri"/>
                <a:cs typeface="Calibri"/>
              </a:rPr>
              <a:t>Ordne zu. Begründe besonders, wie du A und C unterscheidest.</a:t>
            </a:r>
          </a:p>
        </p:txBody>
      </p:sp>
      <p:sp>
        <p:nvSpPr>
          <p:cNvPr id="4" name="text_58">
            <a:extLst>
              <a:ext uri="{FF2B5EF4-FFF2-40B4-BE49-F238E27FC236}">
                <a16:creationId xmlns:a16="http://schemas.microsoft.com/office/drawing/2014/main" id="{BF4EB4C0-4051-4C98-B5F1-95E542469560}"/>
              </a:ext>
            </a:extLst>
          </p:cNvPr>
          <p:cNvSpPr>
            <a:spLocks noGrp="1"/>
          </p:cNvSpPr>
          <p:nvPr/>
        </p:nvSpPr>
        <p:spPr>
          <a:xfrm>
            <a:off x="571500" y="1381125"/>
            <a:ext cx="11049000" cy="4191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ctr">
              <a:defRPr sz="2400" b="0" i="0">
                <a:solidFill>
                  <a:srgbClr val="262D32"/>
                </a:solidFill>
                <a:latin typeface="Calibri"/>
                <a:ea typeface="Calibri"/>
                <a:cs typeface="Calibri"/>
              </a:defRPr>
            </a:pPr>
            <a:r>
              <a:rPr sz="2400" b="0" i="0">
                <a:solidFill>
                  <a:srgbClr val="262D32"/>
                </a:solidFill>
                <a:latin typeface="Calibri"/>
                <a:ea typeface="Calibri"/>
                <a:cs typeface="Calibri"/>
              </a:rPr>
              <a:t>(1)  2x⁻²                 (2)  −2x⁻³                 (3)  2x⁻⁴</a:t>
            </a:r>
          </a:p>
        </p:txBody>
      </p:sp>
      <p:sp>
        <p:nvSpPr>
          <p:cNvPr id="5" name="white_plot_4">
            <a:extLst>
              <a:ext uri="{FF2B5EF4-FFF2-40B4-BE49-F238E27FC236}">
                <a16:creationId xmlns:a16="http://schemas.microsoft.com/office/drawing/2014/main" id="{3C28E645-B629-4864-8FBA-C1E36D50F080}"/>
              </a:ext>
            </a:extLst>
          </p:cNvPr>
          <p:cNvSpPr>
            <a:spLocks noGrp="1"/>
          </p:cNvSpPr>
          <p:nvPr/>
        </p:nvSpPr>
        <p:spPr>
          <a:xfrm>
            <a:off x="845820" y="2141220"/>
            <a:ext cx="2880360" cy="2880360"/>
          </a:xfrm>
          <a:prstGeom prst="rect">
            <a:avLst/>
          </a:prstGeom>
          <a:solidFill>
            <a:srgbClr val="FFFFFF"/>
          </a:solidFill>
          <a:ln w="0">
            <a:noFill/>
          </a:ln>
        </p:spPr>
      </p:sp>
      <p:sp>
        <p:nvSpPr>
          <p:cNvPr id="6" name="grid_x_-4_4">
            <a:extLst>
              <a:ext uri="{FF2B5EF4-FFF2-40B4-BE49-F238E27FC236}">
                <a16:creationId xmlns:a16="http://schemas.microsoft.com/office/drawing/2014/main" id="{DBA948DC-0054-4C4D-B31D-7E20E84A5430}"/>
              </a:ext>
            </a:extLst>
          </p:cNvPr>
          <p:cNvSpPr>
            <a:spLocks noGrp="1"/>
          </p:cNvSpPr>
          <p:nvPr/>
        </p:nvSpPr>
        <p:spPr>
          <a:xfrm>
            <a:off x="845820" y="2141220"/>
            <a:ext cx="0" cy="2880360"/>
          </a:xfrm>
          <a:prstGeom prst="line">
            <a:avLst/>
          </a:prstGeom>
          <a:noFill/>
          <a:ln w="7144">
            <a:solidFill>
              <a:srgbClr val="DAE0E4"/>
            </a:solidFill>
          </a:ln>
        </p:spPr>
      </p:sp>
      <p:sp>
        <p:nvSpPr>
          <p:cNvPr id="7" name="grid_x_-3_4">
            <a:extLst>
              <a:ext uri="{FF2B5EF4-FFF2-40B4-BE49-F238E27FC236}">
                <a16:creationId xmlns:a16="http://schemas.microsoft.com/office/drawing/2014/main" id="{2E57F3E2-627F-48A9-AB7F-76F77371F4F2}"/>
              </a:ext>
            </a:extLst>
          </p:cNvPr>
          <p:cNvSpPr>
            <a:spLocks noGrp="1"/>
          </p:cNvSpPr>
          <p:nvPr/>
        </p:nvSpPr>
        <p:spPr>
          <a:xfrm>
            <a:off x="1205865" y="2141220"/>
            <a:ext cx="0" cy="2880360"/>
          </a:xfrm>
          <a:prstGeom prst="line">
            <a:avLst/>
          </a:prstGeom>
          <a:noFill/>
          <a:ln w="7144">
            <a:solidFill>
              <a:srgbClr val="DAE0E4"/>
            </a:solidFill>
          </a:ln>
        </p:spPr>
      </p:sp>
      <p:sp>
        <p:nvSpPr>
          <p:cNvPr id="8" name="grid_x_-2_4">
            <a:extLst>
              <a:ext uri="{FF2B5EF4-FFF2-40B4-BE49-F238E27FC236}">
                <a16:creationId xmlns:a16="http://schemas.microsoft.com/office/drawing/2014/main" id="{0FB27023-57B3-4304-926F-F0BFA78C9FE4}"/>
              </a:ext>
            </a:extLst>
          </p:cNvPr>
          <p:cNvSpPr>
            <a:spLocks noGrp="1"/>
          </p:cNvSpPr>
          <p:nvPr/>
        </p:nvSpPr>
        <p:spPr>
          <a:xfrm>
            <a:off x="1565910" y="2141220"/>
            <a:ext cx="0" cy="2880360"/>
          </a:xfrm>
          <a:prstGeom prst="line">
            <a:avLst/>
          </a:prstGeom>
          <a:noFill/>
          <a:ln w="7144">
            <a:solidFill>
              <a:srgbClr val="DAE0E4"/>
            </a:solidFill>
          </a:ln>
        </p:spPr>
      </p:sp>
      <p:sp>
        <p:nvSpPr>
          <p:cNvPr id="9" name="grid_x_-1_4">
            <a:extLst>
              <a:ext uri="{FF2B5EF4-FFF2-40B4-BE49-F238E27FC236}">
                <a16:creationId xmlns:a16="http://schemas.microsoft.com/office/drawing/2014/main" id="{CED5671A-8960-4DCE-8FE7-AAAEC9E2D85D}"/>
              </a:ext>
            </a:extLst>
          </p:cNvPr>
          <p:cNvSpPr>
            <a:spLocks noGrp="1"/>
          </p:cNvSpPr>
          <p:nvPr/>
        </p:nvSpPr>
        <p:spPr>
          <a:xfrm>
            <a:off x="1925955" y="2141220"/>
            <a:ext cx="0" cy="2880360"/>
          </a:xfrm>
          <a:prstGeom prst="line">
            <a:avLst/>
          </a:prstGeom>
          <a:noFill/>
          <a:ln w="7144">
            <a:solidFill>
              <a:srgbClr val="DAE0E4"/>
            </a:solidFill>
          </a:ln>
        </p:spPr>
      </p:sp>
      <p:sp>
        <p:nvSpPr>
          <p:cNvPr id="10" name="grid_x_1_4">
            <a:extLst>
              <a:ext uri="{FF2B5EF4-FFF2-40B4-BE49-F238E27FC236}">
                <a16:creationId xmlns:a16="http://schemas.microsoft.com/office/drawing/2014/main" id="{8DEA3B10-E1EC-493D-9E32-17047AF243F7}"/>
              </a:ext>
            </a:extLst>
          </p:cNvPr>
          <p:cNvSpPr>
            <a:spLocks noGrp="1"/>
          </p:cNvSpPr>
          <p:nvPr/>
        </p:nvSpPr>
        <p:spPr>
          <a:xfrm>
            <a:off x="2646045" y="2141220"/>
            <a:ext cx="0" cy="2880360"/>
          </a:xfrm>
          <a:prstGeom prst="line">
            <a:avLst/>
          </a:prstGeom>
          <a:noFill/>
          <a:ln w="7144">
            <a:solidFill>
              <a:srgbClr val="DAE0E4"/>
            </a:solidFill>
          </a:ln>
        </p:spPr>
      </p:sp>
      <p:sp>
        <p:nvSpPr>
          <p:cNvPr id="11" name="grid_x_2_4">
            <a:extLst>
              <a:ext uri="{FF2B5EF4-FFF2-40B4-BE49-F238E27FC236}">
                <a16:creationId xmlns:a16="http://schemas.microsoft.com/office/drawing/2014/main" id="{75CA0351-CC94-4504-8626-F3D875887B34}"/>
              </a:ext>
            </a:extLst>
          </p:cNvPr>
          <p:cNvSpPr>
            <a:spLocks noGrp="1"/>
          </p:cNvSpPr>
          <p:nvPr/>
        </p:nvSpPr>
        <p:spPr>
          <a:xfrm>
            <a:off x="3006090" y="2141220"/>
            <a:ext cx="0" cy="2880360"/>
          </a:xfrm>
          <a:prstGeom prst="line">
            <a:avLst/>
          </a:prstGeom>
          <a:noFill/>
          <a:ln w="7144">
            <a:solidFill>
              <a:srgbClr val="DAE0E4"/>
            </a:solidFill>
          </a:ln>
        </p:spPr>
      </p:sp>
      <p:sp>
        <p:nvSpPr>
          <p:cNvPr id="12" name="grid_x_3_4">
            <a:extLst>
              <a:ext uri="{FF2B5EF4-FFF2-40B4-BE49-F238E27FC236}">
                <a16:creationId xmlns:a16="http://schemas.microsoft.com/office/drawing/2014/main" id="{52F2AAD2-0047-4C38-8921-8839A66A7C58}"/>
              </a:ext>
            </a:extLst>
          </p:cNvPr>
          <p:cNvSpPr>
            <a:spLocks noGrp="1"/>
          </p:cNvSpPr>
          <p:nvPr/>
        </p:nvSpPr>
        <p:spPr>
          <a:xfrm>
            <a:off x="3366135" y="2141220"/>
            <a:ext cx="0" cy="2880360"/>
          </a:xfrm>
          <a:prstGeom prst="line">
            <a:avLst/>
          </a:prstGeom>
          <a:noFill/>
          <a:ln w="7144">
            <a:solidFill>
              <a:srgbClr val="DAE0E4"/>
            </a:solidFill>
          </a:ln>
        </p:spPr>
      </p:sp>
      <p:sp>
        <p:nvSpPr>
          <p:cNvPr id="13" name="grid_x_4_4">
            <a:extLst>
              <a:ext uri="{FF2B5EF4-FFF2-40B4-BE49-F238E27FC236}">
                <a16:creationId xmlns:a16="http://schemas.microsoft.com/office/drawing/2014/main" id="{EE749BCF-B045-4794-A1EB-791AD3E43E44}"/>
              </a:ext>
            </a:extLst>
          </p:cNvPr>
          <p:cNvSpPr>
            <a:spLocks noGrp="1"/>
          </p:cNvSpPr>
          <p:nvPr/>
        </p:nvSpPr>
        <p:spPr>
          <a:xfrm>
            <a:off x="3726180" y="2141220"/>
            <a:ext cx="0" cy="2880360"/>
          </a:xfrm>
          <a:prstGeom prst="line">
            <a:avLst/>
          </a:prstGeom>
          <a:noFill/>
          <a:ln w="7144">
            <a:solidFill>
              <a:srgbClr val="DAE0E4"/>
            </a:solidFill>
          </a:ln>
        </p:spPr>
      </p:sp>
      <p:sp>
        <p:nvSpPr>
          <p:cNvPr id="14" name="grid_y_-4_4">
            <a:extLst>
              <a:ext uri="{FF2B5EF4-FFF2-40B4-BE49-F238E27FC236}">
                <a16:creationId xmlns:a16="http://schemas.microsoft.com/office/drawing/2014/main" id="{AF6DBE82-3C3F-492C-86B1-FCC09AD5F80E}"/>
              </a:ext>
            </a:extLst>
          </p:cNvPr>
          <p:cNvSpPr>
            <a:spLocks noGrp="1"/>
          </p:cNvSpPr>
          <p:nvPr/>
        </p:nvSpPr>
        <p:spPr>
          <a:xfrm>
            <a:off x="845820" y="5021580"/>
            <a:ext cx="2880360" cy="0"/>
          </a:xfrm>
          <a:prstGeom prst="line">
            <a:avLst/>
          </a:prstGeom>
          <a:noFill/>
          <a:ln w="7144">
            <a:solidFill>
              <a:srgbClr val="DAE0E4"/>
            </a:solidFill>
          </a:ln>
        </p:spPr>
      </p:sp>
      <p:sp>
        <p:nvSpPr>
          <p:cNvPr id="15" name="grid_y_-3_4">
            <a:extLst>
              <a:ext uri="{FF2B5EF4-FFF2-40B4-BE49-F238E27FC236}">
                <a16:creationId xmlns:a16="http://schemas.microsoft.com/office/drawing/2014/main" id="{616083FE-5878-4CA4-9D8D-72248A7258BA}"/>
              </a:ext>
            </a:extLst>
          </p:cNvPr>
          <p:cNvSpPr>
            <a:spLocks noGrp="1"/>
          </p:cNvSpPr>
          <p:nvPr/>
        </p:nvSpPr>
        <p:spPr>
          <a:xfrm>
            <a:off x="845820" y="4661535"/>
            <a:ext cx="2880360" cy="0"/>
          </a:xfrm>
          <a:prstGeom prst="line">
            <a:avLst/>
          </a:prstGeom>
          <a:noFill/>
          <a:ln w="7144">
            <a:solidFill>
              <a:srgbClr val="DAE0E4"/>
            </a:solidFill>
          </a:ln>
        </p:spPr>
      </p:sp>
      <p:sp>
        <p:nvSpPr>
          <p:cNvPr id="16" name="grid_y_-2_4">
            <a:extLst>
              <a:ext uri="{FF2B5EF4-FFF2-40B4-BE49-F238E27FC236}">
                <a16:creationId xmlns:a16="http://schemas.microsoft.com/office/drawing/2014/main" id="{4C361810-6ABB-41B3-B180-D590B6017887}"/>
              </a:ext>
            </a:extLst>
          </p:cNvPr>
          <p:cNvSpPr>
            <a:spLocks noGrp="1"/>
          </p:cNvSpPr>
          <p:nvPr/>
        </p:nvSpPr>
        <p:spPr>
          <a:xfrm>
            <a:off x="845820" y="4301490"/>
            <a:ext cx="2880360" cy="0"/>
          </a:xfrm>
          <a:prstGeom prst="line">
            <a:avLst/>
          </a:prstGeom>
          <a:noFill/>
          <a:ln w="7144">
            <a:solidFill>
              <a:srgbClr val="DAE0E4"/>
            </a:solidFill>
          </a:ln>
        </p:spPr>
      </p:sp>
      <p:sp>
        <p:nvSpPr>
          <p:cNvPr id="17" name="grid_y_-1_4">
            <a:extLst>
              <a:ext uri="{FF2B5EF4-FFF2-40B4-BE49-F238E27FC236}">
                <a16:creationId xmlns:a16="http://schemas.microsoft.com/office/drawing/2014/main" id="{404B3C79-6914-4DEB-8642-0F8A6F778B7C}"/>
              </a:ext>
            </a:extLst>
          </p:cNvPr>
          <p:cNvSpPr>
            <a:spLocks noGrp="1"/>
          </p:cNvSpPr>
          <p:nvPr/>
        </p:nvSpPr>
        <p:spPr>
          <a:xfrm>
            <a:off x="845820" y="3941445"/>
            <a:ext cx="2880360" cy="0"/>
          </a:xfrm>
          <a:prstGeom prst="line">
            <a:avLst/>
          </a:prstGeom>
          <a:noFill/>
          <a:ln w="7144">
            <a:solidFill>
              <a:srgbClr val="DAE0E4"/>
            </a:solidFill>
          </a:ln>
        </p:spPr>
      </p:sp>
      <p:sp>
        <p:nvSpPr>
          <p:cNvPr id="18" name="grid_y_1_4">
            <a:extLst>
              <a:ext uri="{FF2B5EF4-FFF2-40B4-BE49-F238E27FC236}">
                <a16:creationId xmlns:a16="http://schemas.microsoft.com/office/drawing/2014/main" id="{15211B35-2B56-4817-8154-5FF7FB6B5E6E}"/>
              </a:ext>
            </a:extLst>
          </p:cNvPr>
          <p:cNvSpPr>
            <a:spLocks noGrp="1"/>
          </p:cNvSpPr>
          <p:nvPr/>
        </p:nvSpPr>
        <p:spPr>
          <a:xfrm>
            <a:off x="845820" y="3221355"/>
            <a:ext cx="2880360" cy="0"/>
          </a:xfrm>
          <a:prstGeom prst="line">
            <a:avLst/>
          </a:prstGeom>
          <a:noFill/>
          <a:ln w="7144">
            <a:solidFill>
              <a:srgbClr val="DAE0E4"/>
            </a:solidFill>
          </a:ln>
        </p:spPr>
      </p:sp>
      <p:sp>
        <p:nvSpPr>
          <p:cNvPr id="19" name="grid_y_2_4">
            <a:extLst>
              <a:ext uri="{FF2B5EF4-FFF2-40B4-BE49-F238E27FC236}">
                <a16:creationId xmlns:a16="http://schemas.microsoft.com/office/drawing/2014/main" id="{38EAEB35-14B5-418B-8E32-6C85230529E4}"/>
              </a:ext>
            </a:extLst>
          </p:cNvPr>
          <p:cNvSpPr>
            <a:spLocks noGrp="1"/>
          </p:cNvSpPr>
          <p:nvPr/>
        </p:nvSpPr>
        <p:spPr>
          <a:xfrm>
            <a:off x="845820" y="2861310"/>
            <a:ext cx="2880360" cy="0"/>
          </a:xfrm>
          <a:prstGeom prst="line">
            <a:avLst/>
          </a:prstGeom>
          <a:noFill/>
          <a:ln w="7144">
            <a:solidFill>
              <a:srgbClr val="DAE0E4"/>
            </a:solidFill>
          </a:ln>
        </p:spPr>
      </p:sp>
      <p:sp>
        <p:nvSpPr>
          <p:cNvPr id="20" name="grid_y_3_4">
            <a:extLst>
              <a:ext uri="{FF2B5EF4-FFF2-40B4-BE49-F238E27FC236}">
                <a16:creationId xmlns:a16="http://schemas.microsoft.com/office/drawing/2014/main" id="{CAD6EBBA-C068-42BE-A0B1-92E6B619B57C}"/>
              </a:ext>
            </a:extLst>
          </p:cNvPr>
          <p:cNvSpPr>
            <a:spLocks noGrp="1"/>
          </p:cNvSpPr>
          <p:nvPr/>
        </p:nvSpPr>
        <p:spPr>
          <a:xfrm>
            <a:off x="845820" y="2501265"/>
            <a:ext cx="2880360" cy="0"/>
          </a:xfrm>
          <a:prstGeom prst="line">
            <a:avLst/>
          </a:prstGeom>
          <a:noFill/>
          <a:ln w="7144">
            <a:solidFill>
              <a:srgbClr val="DAE0E4"/>
            </a:solidFill>
          </a:ln>
        </p:spPr>
      </p:sp>
      <p:sp>
        <p:nvSpPr>
          <p:cNvPr id="21" name="grid_y_4_4">
            <a:extLst>
              <a:ext uri="{FF2B5EF4-FFF2-40B4-BE49-F238E27FC236}">
                <a16:creationId xmlns:a16="http://schemas.microsoft.com/office/drawing/2014/main" id="{C20AC90E-BF3B-4AA7-A1E8-C474DFEE0706}"/>
              </a:ext>
            </a:extLst>
          </p:cNvPr>
          <p:cNvSpPr>
            <a:spLocks noGrp="1"/>
          </p:cNvSpPr>
          <p:nvPr/>
        </p:nvSpPr>
        <p:spPr>
          <a:xfrm>
            <a:off x="845820" y="2141220"/>
            <a:ext cx="2880360" cy="0"/>
          </a:xfrm>
          <a:prstGeom prst="line">
            <a:avLst/>
          </a:prstGeom>
          <a:noFill/>
          <a:ln w="7144">
            <a:solidFill>
              <a:srgbClr val="DAE0E4"/>
            </a:solidFill>
          </a:ln>
        </p:spPr>
      </p:sp>
      <p:sp>
        <p:nvSpPr>
          <p:cNvPr id="22" name="hyperbel_a_2_n_4_links_4">
            <a:extLst>
              <a:ext uri="{FF2B5EF4-FFF2-40B4-BE49-F238E27FC236}">
                <a16:creationId xmlns:a16="http://schemas.microsoft.com/office/drawing/2014/main" id="{4C6246BD-98CB-49B5-8380-64E05BF727AD}"/>
              </a:ext>
            </a:extLst>
          </p:cNvPr>
          <p:cNvSpPr>
            <a:spLocks noGrp="1"/>
          </p:cNvSpPr>
          <p:nvPr/>
        </p:nvSpPr>
        <p:spPr>
          <a:xfrm>
            <a:off x="845820" y="2141220"/>
            <a:ext cx="2880360" cy="2880360"/>
          </a:xfrm>
          <a:custGeom>
            <a:avLst/>
            <a:gdLst/>
            <a:ahLst/>
            <a:cxnLst/>
            <a:rect l="0" t="0" r="0" b="0"/>
            <a:pathLst>
              <a:path w="2880360" h="2880360">
                <a:moveTo>
                  <a:pt x="0" y="1437367"/>
                </a:moveTo>
                <a:lnTo>
                  <a:pt x="5170" y="1437326"/>
                </a:lnTo>
                <a:lnTo>
                  <a:pt x="10340" y="1437285"/>
                </a:lnTo>
                <a:lnTo>
                  <a:pt x="15510" y="1437243"/>
                </a:lnTo>
                <a:lnTo>
                  <a:pt x="20680" y="1437200"/>
                </a:lnTo>
                <a:lnTo>
                  <a:pt x="25850" y="1437156"/>
                </a:lnTo>
                <a:lnTo>
                  <a:pt x="31021" y="1437111"/>
                </a:lnTo>
                <a:lnTo>
                  <a:pt x="36191" y="1437066"/>
                </a:lnTo>
                <a:lnTo>
                  <a:pt x="41361" y="1437019"/>
                </a:lnTo>
                <a:lnTo>
                  <a:pt x="46531" y="1436972"/>
                </a:lnTo>
                <a:lnTo>
                  <a:pt x="51701" y="1436924"/>
                </a:lnTo>
                <a:lnTo>
                  <a:pt x="56871" y="1436875"/>
                </a:lnTo>
                <a:lnTo>
                  <a:pt x="62041" y="1436825"/>
                </a:lnTo>
                <a:lnTo>
                  <a:pt x="67211" y="1436775"/>
                </a:lnTo>
                <a:lnTo>
                  <a:pt x="72381" y="1436723"/>
                </a:lnTo>
                <a:lnTo>
                  <a:pt x="77551" y="1436670"/>
                </a:lnTo>
                <a:lnTo>
                  <a:pt x="82721" y="1436616"/>
                </a:lnTo>
                <a:lnTo>
                  <a:pt x="87892" y="1436561"/>
                </a:lnTo>
                <a:lnTo>
                  <a:pt x="93062" y="1436506"/>
                </a:lnTo>
                <a:lnTo>
                  <a:pt x="98232" y="1436449"/>
                </a:lnTo>
                <a:lnTo>
                  <a:pt x="103402" y="1436391"/>
                </a:lnTo>
                <a:lnTo>
                  <a:pt x="108572" y="1436331"/>
                </a:lnTo>
                <a:lnTo>
                  <a:pt x="113742" y="1436271"/>
                </a:lnTo>
                <a:lnTo>
                  <a:pt x="118912" y="1436209"/>
                </a:lnTo>
                <a:lnTo>
                  <a:pt x="124082" y="1436147"/>
                </a:lnTo>
                <a:lnTo>
                  <a:pt x="129252" y="1436083"/>
                </a:lnTo>
                <a:lnTo>
                  <a:pt x="134422" y="1436017"/>
                </a:lnTo>
                <a:lnTo>
                  <a:pt x="139592" y="1435951"/>
                </a:lnTo>
                <a:lnTo>
                  <a:pt x="144762" y="1435883"/>
                </a:lnTo>
                <a:lnTo>
                  <a:pt x="149933" y="1435814"/>
                </a:lnTo>
                <a:lnTo>
                  <a:pt x="155103" y="1435743"/>
                </a:lnTo>
                <a:lnTo>
                  <a:pt x="160273" y="1435671"/>
                </a:lnTo>
                <a:lnTo>
                  <a:pt x="165443" y="1435597"/>
                </a:lnTo>
                <a:lnTo>
                  <a:pt x="170613" y="1435522"/>
                </a:lnTo>
                <a:lnTo>
                  <a:pt x="175783" y="1435445"/>
                </a:lnTo>
                <a:lnTo>
                  <a:pt x="180953" y="1435367"/>
                </a:lnTo>
                <a:lnTo>
                  <a:pt x="186123" y="1435287"/>
                </a:lnTo>
                <a:lnTo>
                  <a:pt x="191293" y="1435206"/>
                </a:lnTo>
                <a:lnTo>
                  <a:pt x="196463" y="1435123"/>
                </a:lnTo>
                <a:lnTo>
                  <a:pt x="201633" y="1435038"/>
                </a:lnTo>
                <a:lnTo>
                  <a:pt x="206804" y="1434951"/>
                </a:lnTo>
                <a:lnTo>
                  <a:pt x="211974" y="1434862"/>
                </a:lnTo>
                <a:lnTo>
                  <a:pt x="217144" y="1434772"/>
                </a:lnTo>
                <a:lnTo>
                  <a:pt x="222314" y="1434679"/>
                </a:lnTo>
                <a:lnTo>
                  <a:pt x="227484" y="1434585"/>
                </a:lnTo>
                <a:lnTo>
                  <a:pt x="232654" y="1434488"/>
                </a:lnTo>
                <a:lnTo>
                  <a:pt x="237824" y="1434390"/>
                </a:lnTo>
                <a:lnTo>
                  <a:pt x="242994" y="1434289"/>
                </a:lnTo>
                <a:lnTo>
                  <a:pt x="248164" y="1434186"/>
                </a:lnTo>
                <a:lnTo>
                  <a:pt x="253334" y="1434081"/>
                </a:lnTo>
                <a:lnTo>
                  <a:pt x="258504" y="1433974"/>
                </a:lnTo>
                <a:lnTo>
                  <a:pt x="263675" y="1433864"/>
                </a:lnTo>
                <a:lnTo>
                  <a:pt x="268845" y="1433752"/>
                </a:lnTo>
                <a:lnTo>
                  <a:pt x="274015" y="1433637"/>
                </a:lnTo>
                <a:lnTo>
                  <a:pt x="279185" y="1433520"/>
                </a:lnTo>
                <a:lnTo>
                  <a:pt x="284355" y="1433400"/>
                </a:lnTo>
                <a:lnTo>
                  <a:pt x="289525" y="1433277"/>
                </a:lnTo>
                <a:lnTo>
                  <a:pt x="294695" y="1433152"/>
                </a:lnTo>
                <a:lnTo>
                  <a:pt x="299865" y="1433023"/>
                </a:lnTo>
                <a:lnTo>
                  <a:pt x="305035" y="1432892"/>
                </a:lnTo>
                <a:lnTo>
                  <a:pt x="310205" y="1432758"/>
                </a:lnTo>
                <a:lnTo>
                  <a:pt x="315375" y="1432620"/>
                </a:lnTo>
                <a:lnTo>
                  <a:pt x="320545" y="1432480"/>
                </a:lnTo>
                <a:lnTo>
                  <a:pt x="325716" y="1432336"/>
                </a:lnTo>
                <a:lnTo>
                  <a:pt x="330886" y="1432189"/>
                </a:lnTo>
                <a:lnTo>
                  <a:pt x="336056" y="1432038"/>
                </a:lnTo>
                <a:lnTo>
                  <a:pt x="341226" y="1431883"/>
                </a:lnTo>
                <a:lnTo>
                  <a:pt x="346396" y="1431726"/>
                </a:lnTo>
                <a:lnTo>
                  <a:pt x="351566" y="1431564"/>
                </a:lnTo>
                <a:lnTo>
                  <a:pt x="356736" y="1431398"/>
                </a:lnTo>
                <a:lnTo>
                  <a:pt x="361906" y="1431228"/>
                </a:lnTo>
                <a:lnTo>
                  <a:pt x="367076" y="1431055"/>
                </a:lnTo>
                <a:lnTo>
                  <a:pt x="372246" y="1430877"/>
                </a:lnTo>
                <a:lnTo>
                  <a:pt x="377416" y="1430694"/>
                </a:lnTo>
                <a:lnTo>
                  <a:pt x="382587" y="1430507"/>
                </a:lnTo>
                <a:lnTo>
                  <a:pt x="387757" y="1430316"/>
                </a:lnTo>
                <a:lnTo>
                  <a:pt x="392927" y="1430120"/>
                </a:lnTo>
                <a:lnTo>
                  <a:pt x="398097" y="1429919"/>
                </a:lnTo>
                <a:lnTo>
                  <a:pt x="403267" y="1429712"/>
                </a:lnTo>
                <a:lnTo>
                  <a:pt x="408437" y="1429501"/>
                </a:lnTo>
                <a:lnTo>
                  <a:pt x="413607" y="1429284"/>
                </a:lnTo>
                <a:lnTo>
                  <a:pt x="418777" y="1429062"/>
                </a:lnTo>
                <a:lnTo>
                  <a:pt x="423947" y="1428834"/>
                </a:lnTo>
                <a:lnTo>
                  <a:pt x="429117" y="1428600"/>
                </a:lnTo>
                <a:lnTo>
                  <a:pt x="434287" y="1428360"/>
                </a:lnTo>
                <a:lnTo>
                  <a:pt x="439458" y="1428114"/>
                </a:lnTo>
                <a:lnTo>
                  <a:pt x="444628" y="1427862"/>
                </a:lnTo>
                <a:lnTo>
                  <a:pt x="449798" y="1427602"/>
                </a:lnTo>
                <a:lnTo>
                  <a:pt x="454968" y="1427336"/>
                </a:lnTo>
                <a:lnTo>
                  <a:pt x="460138" y="1427063"/>
                </a:lnTo>
                <a:lnTo>
                  <a:pt x="465308" y="1426783"/>
                </a:lnTo>
                <a:lnTo>
                  <a:pt x="470478" y="1426494"/>
                </a:lnTo>
                <a:lnTo>
                  <a:pt x="475648" y="1426199"/>
                </a:lnTo>
                <a:lnTo>
                  <a:pt x="480818" y="1425895"/>
                </a:lnTo>
                <a:lnTo>
                  <a:pt x="485988" y="1425583"/>
                </a:lnTo>
                <a:lnTo>
                  <a:pt x="491158" y="1425262"/>
                </a:lnTo>
                <a:lnTo>
                  <a:pt x="496328" y="1424932"/>
                </a:lnTo>
                <a:lnTo>
                  <a:pt x="501499" y="1424594"/>
                </a:lnTo>
                <a:lnTo>
                  <a:pt x="506669" y="1424246"/>
                </a:lnTo>
                <a:lnTo>
                  <a:pt x="511839" y="1423888"/>
                </a:lnTo>
                <a:lnTo>
                  <a:pt x="517009" y="1423520"/>
                </a:lnTo>
                <a:lnTo>
                  <a:pt x="522179" y="1423141"/>
                </a:lnTo>
                <a:lnTo>
                  <a:pt x="527349" y="1422752"/>
                </a:lnTo>
                <a:lnTo>
                  <a:pt x="532519" y="1422351"/>
                </a:lnTo>
                <a:lnTo>
                  <a:pt x="537689" y="1421939"/>
                </a:lnTo>
                <a:lnTo>
                  <a:pt x="542859" y="1421515"/>
                </a:lnTo>
                <a:lnTo>
                  <a:pt x="548029" y="1421079"/>
                </a:lnTo>
                <a:lnTo>
                  <a:pt x="553199" y="1420630"/>
                </a:lnTo>
                <a:lnTo>
                  <a:pt x="558370" y="1420167"/>
                </a:lnTo>
                <a:lnTo>
                  <a:pt x="563540" y="1419691"/>
                </a:lnTo>
                <a:lnTo>
                  <a:pt x="568710" y="1419200"/>
                </a:lnTo>
                <a:lnTo>
                  <a:pt x="573880" y="1418695"/>
                </a:lnTo>
                <a:lnTo>
                  <a:pt x="579050" y="1418174"/>
                </a:lnTo>
                <a:lnTo>
                  <a:pt x="584220" y="1417638"/>
                </a:lnTo>
                <a:lnTo>
                  <a:pt x="589390" y="1417085"/>
                </a:lnTo>
                <a:lnTo>
                  <a:pt x="594560" y="1416515"/>
                </a:lnTo>
                <a:lnTo>
                  <a:pt x="599730" y="1415927"/>
                </a:lnTo>
                <a:lnTo>
                  <a:pt x="604900" y="1415321"/>
                </a:lnTo>
                <a:lnTo>
                  <a:pt x="610070" y="1414696"/>
                </a:lnTo>
                <a:lnTo>
                  <a:pt x="615241" y="1414051"/>
                </a:lnTo>
                <a:lnTo>
                  <a:pt x="620411" y="1413385"/>
                </a:lnTo>
                <a:lnTo>
                  <a:pt x="625581" y="1412699"/>
                </a:lnTo>
                <a:lnTo>
                  <a:pt x="630751" y="1411990"/>
                </a:lnTo>
                <a:lnTo>
                  <a:pt x="635921" y="1411258"/>
                </a:lnTo>
                <a:lnTo>
                  <a:pt x="641091" y="1410502"/>
                </a:lnTo>
                <a:lnTo>
                  <a:pt x="646261" y="1409721"/>
                </a:lnTo>
                <a:lnTo>
                  <a:pt x="651431" y="1408915"/>
                </a:lnTo>
                <a:lnTo>
                  <a:pt x="656601" y="1408082"/>
                </a:lnTo>
                <a:lnTo>
                  <a:pt x="661771" y="1407220"/>
                </a:lnTo>
                <a:lnTo>
                  <a:pt x="666941" y="1406330"/>
                </a:lnTo>
                <a:lnTo>
                  <a:pt x="672111" y="1405409"/>
                </a:lnTo>
                <a:lnTo>
                  <a:pt x="677282" y="1404457"/>
                </a:lnTo>
                <a:lnTo>
                  <a:pt x="682452" y="1403472"/>
                </a:lnTo>
                <a:lnTo>
                  <a:pt x="687622" y="1402453"/>
                </a:lnTo>
                <a:lnTo>
                  <a:pt x="692792" y="1401398"/>
                </a:lnTo>
                <a:lnTo>
                  <a:pt x="697962" y="1400306"/>
                </a:lnTo>
                <a:lnTo>
                  <a:pt x="703132" y="1399176"/>
                </a:lnTo>
                <a:lnTo>
                  <a:pt x="708302" y="1398005"/>
                </a:lnTo>
                <a:lnTo>
                  <a:pt x="713472" y="1396792"/>
                </a:lnTo>
                <a:lnTo>
                  <a:pt x="718642" y="1395534"/>
                </a:lnTo>
                <a:lnTo>
                  <a:pt x="723812" y="1394232"/>
                </a:lnTo>
                <a:lnTo>
                  <a:pt x="728982" y="1392881"/>
                </a:lnTo>
                <a:lnTo>
                  <a:pt x="734153" y="1391480"/>
                </a:lnTo>
                <a:lnTo>
                  <a:pt x="739323" y="1390027"/>
                </a:lnTo>
                <a:lnTo>
                  <a:pt x="744493" y="1388520"/>
                </a:lnTo>
                <a:lnTo>
                  <a:pt x="749663" y="1386955"/>
                </a:lnTo>
                <a:lnTo>
                  <a:pt x="754833" y="1385331"/>
                </a:lnTo>
                <a:lnTo>
                  <a:pt x="760003" y="1383644"/>
                </a:lnTo>
                <a:lnTo>
                  <a:pt x="765173" y="1381892"/>
                </a:lnTo>
                <a:lnTo>
                  <a:pt x="770343" y="1380071"/>
                </a:lnTo>
                <a:lnTo>
                  <a:pt x="775513" y="1378179"/>
                </a:lnTo>
                <a:lnTo>
                  <a:pt x="780683" y="1376212"/>
                </a:lnTo>
                <a:lnTo>
                  <a:pt x="785853" y="1374166"/>
                </a:lnTo>
                <a:lnTo>
                  <a:pt x="791024" y="1372038"/>
                </a:lnTo>
                <a:lnTo>
                  <a:pt x="796194" y="1369823"/>
                </a:lnTo>
                <a:lnTo>
                  <a:pt x="801364" y="1367518"/>
                </a:lnTo>
                <a:lnTo>
                  <a:pt x="806534" y="1365117"/>
                </a:lnTo>
                <a:lnTo>
                  <a:pt x="811704" y="1362616"/>
                </a:lnTo>
                <a:lnTo>
                  <a:pt x="816874" y="1360011"/>
                </a:lnTo>
                <a:lnTo>
                  <a:pt x="822044" y="1357295"/>
                </a:lnTo>
                <a:lnTo>
                  <a:pt x="827214" y="1354463"/>
                </a:lnTo>
                <a:lnTo>
                  <a:pt x="832384" y="1351509"/>
                </a:lnTo>
                <a:lnTo>
                  <a:pt x="837554" y="1348426"/>
                </a:lnTo>
                <a:lnTo>
                  <a:pt x="842724" y="1345209"/>
                </a:lnTo>
                <a:lnTo>
                  <a:pt x="847894" y="1341849"/>
                </a:lnTo>
                <a:lnTo>
                  <a:pt x="853065" y="1338340"/>
                </a:lnTo>
                <a:lnTo>
                  <a:pt x="858235" y="1334672"/>
                </a:lnTo>
                <a:lnTo>
                  <a:pt x="863405" y="1330838"/>
                </a:lnTo>
                <a:lnTo>
                  <a:pt x="868575" y="1326828"/>
                </a:lnTo>
                <a:lnTo>
                  <a:pt x="873745" y="1322632"/>
                </a:lnTo>
                <a:lnTo>
                  <a:pt x="878915" y="1318241"/>
                </a:lnTo>
                <a:lnTo>
                  <a:pt x="884085" y="1313643"/>
                </a:lnTo>
                <a:lnTo>
                  <a:pt x="889255" y="1308826"/>
                </a:lnTo>
                <a:lnTo>
                  <a:pt x="894425" y="1303777"/>
                </a:lnTo>
                <a:lnTo>
                  <a:pt x="899595" y="1298483"/>
                </a:lnTo>
                <a:lnTo>
                  <a:pt x="904765" y="1292931"/>
                </a:lnTo>
                <a:lnTo>
                  <a:pt x="909936" y="1287103"/>
                </a:lnTo>
                <a:lnTo>
                  <a:pt x="915106" y="1280985"/>
                </a:lnTo>
                <a:lnTo>
                  <a:pt x="920276" y="1274557"/>
                </a:lnTo>
                <a:lnTo>
                  <a:pt x="925446" y="1267802"/>
                </a:lnTo>
                <a:lnTo>
                  <a:pt x="930616" y="1260699"/>
                </a:lnTo>
                <a:lnTo>
                  <a:pt x="935786" y="1253226"/>
                </a:lnTo>
                <a:lnTo>
                  <a:pt x="940956" y="1245361"/>
                </a:lnTo>
                <a:lnTo>
                  <a:pt x="946126" y="1237077"/>
                </a:lnTo>
                <a:lnTo>
                  <a:pt x="951296" y="1228348"/>
                </a:lnTo>
                <a:lnTo>
                  <a:pt x="956466" y="1219145"/>
                </a:lnTo>
                <a:lnTo>
                  <a:pt x="961636" y="1209437"/>
                </a:lnTo>
                <a:lnTo>
                  <a:pt x="966807" y="1199190"/>
                </a:lnTo>
                <a:lnTo>
                  <a:pt x="971977" y="1188368"/>
                </a:lnTo>
                <a:lnTo>
                  <a:pt x="977147" y="1176932"/>
                </a:lnTo>
                <a:lnTo>
                  <a:pt x="982317" y="1164839"/>
                </a:lnTo>
                <a:lnTo>
                  <a:pt x="987487" y="1152043"/>
                </a:lnTo>
                <a:lnTo>
                  <a:pt x="992657" y="1138496"/>
                </a:lnTo>
                <a:lnTo>
                  <a:pt x="997827" y="1124143"/>
                </a:lnTo>
                <a:lnTo>
                  <a:pt x="1002997" y="1108926"/>
                </a:lnTo>
                <a:lnTo>
                  <a:pt x="1008167" y="1092782"/>
                </a:lnTo>
                <a:lnTo>
                  <a:pt x="1013337" y="1075642"/>
                </a:lnTo>
                <a:lnTo>
                  <a:pt x="1018507" y="1057432"/>
                </a:lnTo>
                <a:lnTo>
                  <a:pt x="1023678" y="1038071"/>
                </a:lnTo>
                <a:lnTo>
                  <a:pt x="1028848" y="1017470"/>
                </a:lnTo>
                <a:lnTo>
                  <a:pt x="1034018" y="995533"/>
                </a:lnTo>
                <a:lnTo>
                  <a:pt x="1039188" y="972154"/>
                </a:lnTo>
                <a:lnTo>
                  <a:pt x="1044358" y="947218"/>
                </a:lnTo>
                <a:lnTo>
                  <a:pt x="1049528" y="920599"/>
                </a:lnTo>
                <a:lnTo>
                  <a:pt x="1054698" y="892158"/>
                </a:lnTo>
                <a:lnTo>
                  <a:pt x="1059868" y="861745"/>
                </a:lnTo>
                <a:lnTo>
                  <a:pt x="1065038" y="829193"/>
                </a:lnTo>
                <a:lnTo>
                  <a:pt x="1070208" y="794318"/>
                </a:lnTo>
                <a:lnTo>
                  <a:pt x="1075378" y="756919"/>
                </a:lnTo>
                <a:lnTo>
                  <a:pt x="1080548" y="716773"/>
                </a:lnTo>
                <a:lnTo>
                  <a:pt x="1085719" y="673634"/>
                </a:lnTo>
                <a:lnTo>
                  <a:pt x="1090889" y="627232"/>
                </a:lnTo>
                <a:lnTo>
                  <a:pt x="1096059" y="577265"/>
                </a:lnTo>
                <a:lnTo>
                  <a:pt x="1101229" y="523399"/>
                </a:lnTo>
                <a:lnTo>
                  <a:pt x="1106399" y="465264"/>
                </a:lnTo>
                <a:lnTo>
                  <a:pt x="1111569" y="402447"/>
                </a:lnTo>
                <a:lnTo>
                  <a:pt x="1116739" y="334488"/>
                </a:lnTo>
                <a:lnTo>
                  <a:pt x="1121909" y="260874"/>
                </a:lnTo>
                <a:lnTo>
                  <a:pt x="1127079" y="181030"/>
                </a:lnTo>
                <a:lnTo>
                  <a:pt x="1132249" y="94312"/>
                </a:lnTo>
                <a:lnTo>
                  <a:pt x="1137419" y="0"/>
                </a:lnTo>
              </a:path>
            </a:pathLst>
          </a:custGeom>
          <a:noFill/>
          <a:ln w="28575">
            <a:solidFill>
              <a:srgbClr val="2C5F82"/>
            </a:solidFill>
          </a:ln>
        </p:spPr>
      </p:sp>
      <p:sp>
        <p:nvSpPr>
          <p:cNvPr id="23" name="hyperbel_a_2_n_4_rechts_4">
            <a:extLst>
              <a:ext uri="{FF2B5EF4-FFF2-40B4-BE49-F238E27FC236}">
                <a16:creationId xmlns:a16="http://schemas.microsoft.com/office/drawing/2014/main" id="{789122EE-7C42-41A9-97FC-5D9A9E3721FC}"/>
              </a:ext>
            </a:extLst>
          </p:cNvPr>
          <p:cNvSpPr>
            <a:spLocks noGrp="1"/>
          </p:cNvSpPr>
          <p:nvPr/>
        </p:nvSpPr>
        <p:spPr>
          <a:xfrm>
            <a:off x="845820" y="2141220"/>
            <a:ext cx="2880360" cy="2880360"/>
          </a:xfrm>
          <a:custGeom>
            <a:avLst/>
            <a:gdLst/>
            <a:ahLst/>
            <a:cxnLst/>
            <a:rect l="0" t="0" r="0" b="0"/>
            <a:pathLst>
              <a:path w="2880360" h="2880360">
                <a:moveTo>
                  <a:pt x="1742941" y="0"/>
                </a:moveTo>
                <a:lnTo>
                  <a:pt x="1748111" y="94312"/>
                </a:lnTo>
                <a:lnTo>
                  <a:pt x="1753281" y="181030"/>
                </a:lnTo>
                <a:lnTo>
                  <a:pt x="1758451" y="260874"/>
                </a:lnTo>
                <a:lnTo>
                  <a:pt x="1763621" y="334488"/>
                </a:lnTo>
                <a:lnTo>
                  <a:pt x="1768791" y="402447"/>
                </a:lnTo>
                <a:lnTo>
                  <a:pt x="1773961" y="465264"/>
                </a:lnTo>
                <a:lnTo>
                  <a:pt x="1779131" y="523399"/>
                </a:lnTo>
                <a:lnTo>
                  <a:pt x="1784301" y="577265"/>
                </a:lnTo>
                <a:lnTo>
                  <a:pt x="1789471" y="627232"/>
                </a:lnTo>
                <a:lnTo>
                  <a:pt x="1794641" y="673634"/>
                </a:lnTo>
                <a:lnTo>
                  <a:pt x="1799812" y="716773"/>
                </a:lnTo>
                <a:lnTo>
                  <a:pt x="1804982" y="756919"/>
                </a:lnTo>
                <a:lnTo>
                  <a:pt x="1810152" y="794318"/>
                </a:lnTo>
                <a:lnTo>
                  <a:pt x="1815322" y="829193"/>
                </a:lnTo>
                <a:lnTo>
                  <a:pt x="1820492" y="861745"/>
                </a:lnTo>
                <a:lnTo>
                  <a:pt x="1825662" y="892158"/>
                </a:lnTo>
                <a:lnTo>
                  <a:pt x="1830832" y="920599"/>
                </a:lnTo>
                <a:lnTo>
                  <a:pt x="1836002" y="947218"/>
                </a:lnTo>
                <a:lnTo>
                  <a:pt x="1841172" y="972154"/>
                </a:lnTo>
                <a:lnTo>
                  <a:pt x="1846342" y="995533"/>
                </a:lnTo>
                <a:lnTo>
                  <a:pt x="1851512" y="1017470"/>
                </a:lnTo>
                <a:lnTo>
                  <a:pt x="1856682" y="1038071"/>
                </a:lnTo>
                <a:lnTo>
                  <a:pt x="1861853" y="1057432"/>
                </a:lnTo>
                <a:lnTo>
                  <a:pt x="1867023" y="1075642"/>
                </a:lnTo>
                <a:lnTo>
                  <a:pt x="1872193" y="1092782"/>
                </a:lnTo>
                <a:lnTo>
                  <a:pt x="1877363" y="1108926"/>
                </a:lnTo>
                <a:lnTo>
                  <a:pt x="1882533" y="1124143"/>
                </a:lnTo>
                <a:lnTo>
                  <a:pt x="1887703" y="1138496"/>
                </a:lnTo>
                <a:lnTo>
                  <a:pt x="1892873" y="1152043"/>
                </a:lnTo>
                <a:lnTo>
                  <a:pt x="1898043" y="1164839"/>
                </a:lnTo>
                <a:lnTo>
                  <a:pt x="1903213" y="1176932"/>
                </a:lnTo>
                <a:lnTo>
                  <a:pt x="1908383" y="1188368"/>
                </a:lnTo>
                <a:lnTo>
                  <a:pt x="1913553" y="1199190"/>
                </a:lnTo>
                <a:lnTo>
                  <a:pt x="1918724" y="1209437"/>
                </a:lnTo>
                <a:lnTo>
                  <a:pt x="1923894" y="1219145"/>
                </a:lnTo>
                <a:lnTo>
                  <a:pt x="1929064" y="1228348"/>
                </a:lnTo>
                <a:lnTo>
                  <a:pt x="1934234" y="1237077"/>
                </a:lnTo>
                <a:lnTo>
                  <a:pt x="1939404" y="1245361"/>
                </a:lnTo>
                <a:lnTo>
                  <a:pt x="1944574" y="1253226"/>
                </a:lnTo>
                <a:lnTo>
                  <a:pt x="1949744" y="1260699"/>
                </a:lnTo>
                <a:lnTo>
                  <a:pt x="1954914" y="1267802"/>
                </a:lnTo>
                <a:lnTo>
                  <a:pt x="1960084" y="1274557"/>
                </a:lnTo>
                <a:lnTo>
                  <a:pt x="1965254" y="1280985"/>
                </a:lnTo>
                <a:lnTo>
                  <a:pt x="1970424" y="1287103"/>
                </a:lnTo>
                <a:lnTo>
                  <a:pt x="1975595" y="1292931"/>
                </a:lnTo>
                <a:lnTo>
                  <a:pt x="1980765" y="1298483"/>
                </a:lnTo>
                <a:lnTo>
                  <a:pt x="1985935" y="1303777"/>
                </a:lnTo>
                <a:lnTo>
                  <a:pt x="1991105" y="1308826"/>
                </a:lnTo>
                <a:lnTo>
                  <a:pt x="1996275" y="1313643"/>
                </a:lnTo>
                <a:lnTo>
                  <a:pt x="2001445" y="1318241"/>
                </a:lnTo>
                <a:lnTo>
                  <a:pt x="2006615" y="1322632"/>
                </a:lnTo>
                <a:lnTo>
                  <a:pt x="2011785" y="1326828"/>
                </a:lnTo>
                <a:lnTo>
                  <a:pt x="2016955" y="1330838"/>
                </a:lnTo>
                <a:lnTo>
                  <a:pt x="2022125" y="1334672"/>
                </a:lnTo>
                <a:lnTo>
                  <a:pt x="2027295" y="1338340"/>
                </a:lnTo>
                <a:lnTo>
                  <a:pt x="2032466" y="1341849"/>
                </a:lnTo>
                <a:lnTo>
                  <a:pt x="2037636" y="1345209"/>
                </a:lnTo>
                <a:lnTo>
                  <a:pt x="2042806" y="1348426"/>
                </a:lnTo>
                <a:lnTo>
                  <a:pt x="2047976" y="1351509"/>
                </a:lnTo>
                <a:lnTo>
                  <a:pt x="2053146" y="1354463"/>
                </a:lnTo>
                <a:lnTo>
                  <a:pt x="2058316" y="1357295"/>
                </a:lnTo>
                <a:lnTo>
                  <a:pt x="2063486" y="1360011"/>
                </a:lnTo>
                <a:lnTo>
                  <a:pt x="2068656" y="1362616"/>
                </a:lnTo>
                <a:lnTo>
                  <a:pt x="2073826" y="1365117"/>
                </a:lnTo>
                <a:lnTo>
                  <a:pt x="2078996" y="1367518"/>
                </a:lnTo>
                <a:lnTo>
                  <a:pt x="2084166" y="1369823"/>
                </a:lnTo>
                <a:lnTo>
                  <a:pt x="2089336" y="1372038"/>
                </a:lnTo>
                <a:lnTo>
                  <a:pt x="2094507" y="1374166"/>
                </a:lnTo>
                <a:lnTo>
                  <a:pt x="2099677" y="1376212"/>
                </a:lnTo>
                <a:lnTo>
                  <a:pt x="2104847" y="1378179"/>
                </a:lnTo>
                <a:lnTo>
                  <a:pt x="2110017" y="1380071"/>
                </a:lnTo>
                <a:lnTo>
                  <a:pt x="2115187" y="1381892"/>
                </a:lnTo>
                <a:lnTo>
                  <a:pt x="2120357" y="1383644"/>
                </a:lnTo>
                <a:lnTo>
                  <a:pt x="2125527" y="1385331"/>
                </a:lnTo>
                <a:lnTo>
                  <a:pt x="2130697" y="1386955"/>
                </a:lnTo>
                <a:lnTo>
                  <a:pt x="2135867" y="1388520"/>
                </a:lnTo>
                <a:lnTo>
                  <a:pt x="2141037" y="1390027"/>
                </a:lnTo>
                <a:lnTo>
                  <a:pt x="2146207" y="1391480"/>
                </a:lnTo>
                <a:lnTo>
                  <a:pt x="2151378" y="1392881"/>
                </a:lnTo>
                <a:lnTo>
                  <a:pt x="2156548" y="1394232"/>
                </a:lnTo>
                <a:lnTo>
                  <a:pt x="2161718" y="1395534"/>
                </a:lnTo>
                <a:lnTo>
                  <a:pt x="2166888" y="1396792"/>
                </a:lnTo>
                <a:lnTo>
                  <a:pt x="2172058" y="1398005"/>
                </a:lnTo>
                <a:lnTo>
                  <a:pt x="2177228" y="1399176"/>
                </a:lnTo>
                <a:lnTo>
                  <a:pt x="2182398" y="1400306"/>
                </a:lnTo>
                <a:lnTo>
                  <a:pt x="2187568" y="1401398"/>
                </a:lnTo>
                <a:lnTo>
                  <a:pt x="2192738" y="1402453"/>
                </a:lnTo>
                <a:lnTo>
                  <a:pt x="2197908" y="1403472"/>
                </a:lnTo>
                <a:lnTo>
                  <a:pt x="2203078" y="1404457"/>
                </a:lnTo>
                <a:lnTo>
                  <a:pt x="2208249" y="1405409"/>
                </a:lnTo>
                <a:lnTo>
                  <a:pt x="2213419" y="1406330"/>
                </a:lnTo>
                <a:lnTo>
                  <a:pt x="2218589" y="1407220"/>
                </a:lnTo>
                <a:lnTo>
                  <a:pt x="2223759" y="1408082"/>
                </a:lnTo>
                <a:lnTo>
                  <a:pt x="2228929" y="1408915"/>
                </a:lnTo>
                <a:lnTo>
                  <a:pt x="2234099" y="1409721"/>
                </a:lnTo>
                <a:lnTo>
                  <a:pt x="2239269" y="1410502"/>
                </a:lnTo>
                <a:lnTo>
                  <a:pt x="2244439" y="1411258"/>
                </a:lnTo>
                <a:lnTo>
                  <a:pt x="2249609" y="1411990"/>
                </a:lnTo>
                <a:lnTo>
                  <a:pt x="2254779" y="1412699"/>
                </a:lnTo>
                <a:lnTo>
                  <a:pt x="2259949" y="1413385"/>
                </a:lnTo>
                <a:lnTo>
                  <a:pt x="2265119" y="1414051"/>
                </a:lnTo>
                <a:lnTo>
                  <a:pt x="2270290" y="1414696"/>
                </a:lnTo>
                <a:lnTo>
                  <a:pt x="2275460" y="1415321"/>
                </a:lnTo>
                <a:lnTo>
                  <a:pt x="2280630" y="1415927"/>
                </a:lnTo>
                <a:lnTo>
                  <a:pt x="2285800" y="1416515"/>
                </a:lnTo>
                <a:lnTo>
                  <a:pt x="2290970" y="1417085"/>
                </a:lnTo>
                <a:lnTo>
                  <a:pt x="2296140" y="1417638"/>
                </a:lnTo>
                <a:lnTo>
                  <a:pt x="2301310" y="1418174"/>
                </a:lnTo>
                <a:lnTo>
                  <a:pt x="2306480" y="1418695"/>
                </a:lnTo>
                <a:lnTo>
                  <a:pt x="2311650" y="1419200"/>
                </a:lnTo>
                <a:lnTo>
                  <a:pt x="2316820" y="1419691"/>
                </a:lnTo>
                <a:lnTo>
                  <a:pt x="2321990" y="1420167"/>
                </a:lnTo>
                <a:lnTo>
                  <a:pt x="2327161" y="1420630"/>
                </a:lnTo>
                <a:lnTo>
                  <a:pt x="2332331" y="1421079"/>
                </a:lnTo>
                <a:lnTo>
                  <a:pt x="2337501" y="1421515"/>
                </a:lnTo>
                <a:lnTo>
                  <a:pt x="2342671" y="1421939"/>
                </a:lnTo>
                <a:lnTo>
                  <a:pt x="2347841" y="1422351"/>
                </a:lnTo>
                <a:lnTo>
                  <a:pt x="2353011" y="1422752"/>
                </a:lnTo>
                <a:lnTo>
                  <a:pt x="2358181" y="1423141"/>
                </a:lnTo>
                <a:lnTo>
                  <a:pt x="2363351" y="1423520"/>
                </a:lnTo>
                <a:lnTo>
                  <a:pt x="2368521" y="1423888"/>
                </a:lnTo>
                <a:lnTo>
                  <a:pt x="2373691" y="1424246"/>
                </a:lnTo>
                <a:lnTo>
                  <a:pt x="2378861" y="1424594"/>
                </a:lnTo>
                <a:lnTo>
                  <a:pt x="2384032" y="1424932"/>
                </a:lnTo>
                <a:lnTo>
                  <a:pt x="2389202" y="1425262"/>
                </a:lnTo>
                <a:lnTo>
                  <a:pt x="2394372" y="1425583"/>
                </a:lnTo>
                <a:lnTo>
                  <a:pt x="2399542" y="1425895"/>
                </a:lnTo>
                <a:lnTo>
                  <a:pt x="2404712" y="1426199"/>
                </a:lnTo>
                <a:lnTo>
                  <a:pt x="2409882" y="1426494"/>
                </a:lnTo>
                <a:lnTo>
                  <a:pt x="2415052" y="1426783"/>
                </a:lnTo>
                <a:lnTo>
                  <a:pt x="2420222" y="1427063"/>
                </a:lnTo>
                <a:lnTo>
                  <a:pt x="2425392" y="1427336"/>
                </a:lnTo>
                <a:lnTo>
                  <a:pt x="2430562" y="1427602"/>
                </a:lnTo>
                <a:lnTo>
                  <a:pt x="2435732" y="1427862"/>
                </a:lnTo>
                <a:lnTo>
                  <a:pt x="2440902" y="1428114"/>
                </a:lnTo>
                <a:lnTo>
                  <a:pt x="2446073" y="1428360"/>
                </a:lnTo>
                <a:lnTo>
                  <a:pt x="2451243" y="1428600"/>
                </a:lnTo>
                <a:lnTo>
                  <a:pt x="2456413" y="1428834"/>
                </a:lnTo>
                <a:lnTo>
                  <a:pt x="2461583" y="1429062"/>
                </a:lnTo>
                <a:lnTo>
                  <a:pt x="2466753" y="1429284"/>
                </a:lnTo>
                <a:lnTo>
                  <a:pt x="2471923" y="1429501"/>
                </a:lnTo>
                <a:lnTo>
                  <a:pt x="2477093" y="1429712"/>
                </a:lnTo>
                <a:lnTo>
                  <a:pt x="2482263" y="1429919"/>
                </a:lnTo>
                <a:lnTo>
                  <a:pt x="2487433" y="1430120"/>
                </a:lnTo>
                <a:lnTo>
                  <a:pt x="2492603" y="1430316"/>
                </a:lnTo>
                <a:lnTo>
                  <a:pt x="2497773" y="1430507"/>
                </a:lnTo>
                <a:lnTo>
                  <a:pt x="2502944" y="1430694"/>
                </a:lnTo>
                <a:lnTo>
                  <a:pt x="2508114" y="1430877"/>
                </a:lnTo>
                <a:lnTo>
                  <a:pt x="2513284" y="1431055"/>
                </a:lnTo>
                <a:lnTo>
                  <a:pt x="2518454" y="1431228"/>
                </a:lnTo>
                <a:lnTo>
                  <a:pt x="2523624" y="1431398"/>
                </a:lnTo>
                <a:lnTo>
                  <a:pt x="2528794" y="1431564"/>
                </a:lnTo>
                <a:lnTo>
                  <a:pt x="2533964" y="1431726"/>
                </a:lnTo>
                <a:lnTo>
                  <a:pt x="2539134" y="1431883"/>
                </a:lnTo>
                <a:lnTo>
                  <a:pt x="2544304" y="1432038"/>
                </a:lnTo>
                <a:lnTo>
                  <a:pt x="2549474" y="1432189"/>
                </a:lnTo>
                <a:lnTo>
                  <a:pt x="2554644" y="1432336"/>
                </a:lnTo>
                <a:lnTo>
                  <a:pt x="2559815" y="1432480"/>
                </a:lnTo>
                <a:lnTo>
                  <a:pt x="2564985" y="1432620"/>
                </a:lnTo>
                <a:lnTo>
                  <a:pt x="2570155" y="1432758"/>
                </a:lnTo>
                <a:lnTo>
                  <a:pt x="2575325" y="1432892"/>
                </a:lnTo>
                <a:lnTo>
                  <a:pt x="2580495" y="1433023"/>
                </a:lnTo>
                <a:lnTo>
                  <a:pt x="2585665" y="1433152"/>
                </a:lnTo>
                <a:lnTo>
                  <a:pt x="2590835" y="1433277"/>
                </a:lnTo>
                <a:lnTo>
                  <a:pt x="2596005" y="1433400"/>
                </a:lnTo>
                <a:lnTo>
                  <a:pt x="2601175" y="1433520"/>
                </a:lnTo>
                <a:lnTo>
                  <a:pt x="2606345" y="1433637"/>
                </a:lnTo>
                <a:lnTo>
                  <a:pt x="2611515" y="1433752"/>
                </a:lnTo>
                <a:lnTo>
                  <a:pt x="2616685" y="1433864"/>
                </a:lnTo>
                <a:lnTo>
                  <a:pt x="2621856" y="1433974"/>
                </a:lnTo>
                <a:lnTo>
                  <a:pt x="2627026" y="1434081"/>
                </a:lnTo>
                <a:lnTo>
                  <a:pt x="2632196" y="1434186"/>
                </a:lnTo>
                <a:lnTo>
                  <a:pt x="2637366" y="1434289"/>
                </a:lnTo>
                <a:lnTo>
                  <a:pt x="2642536" y="1434390"/>
                </a:lnTo>
                <a:lnTo>
                  <a:pt x="2647706" y="1434488"/>
                </a:lnTo>
                <a:lnTo>
                  <a:pt x="2652876" y="1434585"/>
                </a:lnTo>
                <a:lnTo>
                  <a:pt x="2658046" y="1434679"/>
                </a:lnTo>
                <a:lnTo>
                  <a:pt x="2663216" y="1434772"/>
                </a:lnTo>
                <a:lnTo>
                  <a:pt x="2668386" y="1434862"/>
                </a:lnTo>
                <a:lnTo>
                  <a:pt x="2673556" y="1434951"/>
                </a:lnTo>
                <a:lnTo>
                  <a:pt x="2678727" y="1435038"/>
                </a:lnTo>
                <a:lnTo>
                  <a:pt x="2683897" y="1435123"/>
                </a:lnTo>
                <a:lnTo>
                  <a:pt x="2689067" y="1435206"/>
                </a:lnTo>
                <a:lnTo>
                  <a:pt x="2694237" y="1435287"/>
                </a:lnTo>
                <a:lnTo>
                  <a:pt x="2699407" y="1435367"/>
                </a:lnTo>
                <a:lnTo>
                  <a:pt x="2704577" y="1435445"/>
                </a:lnTo>
                <a:lnTo>
                  <a:pt x="2709747" y="1435522"/>
                </a:lnTo>
                <a:lnTo>
                  <a:pt x="2714917" y="1435597"/>
                </a:lnTo>
                <a:lnTo>
                  <a:pt x="2720087" y="1435671"/>
                </a:lnTo>
                <a:lnTo>
                  <a:pt x="2725257" y="1435743"/>
                </a:lnTo>
                <a:lnTo>
                  <a:pt x="2730427" y="1435814"/>
                </a:lnTo>
                <a:lnTo>
                  <a:pt x="2735598" y="1435883"/>
                </a:lnTo>
                <a:lnTo>
                  <a:pt x="2740768" y="1435951"/>
                </a:lnTo>
                <a:lnTo>
                  <a:pt x="2745938" y="1436017"/>
                </a:lnTo>
                <a:lnTo>
                  <a:pt x="2751108" y="1436083"/>
                </a:lnTo>
                <a:lnTo>
                  <a:pt x="2756278" y="1436147"/>
                </a:lnTo>
                <a:lnTo>
                  <a:pt x="2761448" y="1436209"/>
                </a:lnTo>
                <a:lnTo>
                  <a:pt x="2766618" y="1436271"/>
                </a:lnTo>
                <a:lnTo>
                  <a:pt x="2771788" y="1436331"/>
                </a:lnTo>
                <a:lnTo>
                  <a:pt x="2776958" y="1436391"/>
                </a:lnTo>
                <a:lnTo>
                  <a:pt x="2782128" y="1436449"/>
                </a:lnTo>
                <a:lnTo>
                  <a:pt x="2787298" y="1436506"/>
                </a:lnTo>
                <a:lnTo>
                  <a:pt x="2792468" y="1436561"/>
                </a:lnTo>
                <a:lnTo>
                  <a:pt x="2797639" y="1436616"/>
                </a:lnTo>
                <a:lnTo>
                  <a:pt x="2802809" y="1436670"/>
                </a:lnTo>
                <a:lnTo>
                  <a:pt x="2807979" y="1436723"/>
                </a:lnTo>
                <a:lnTo>
                  <a:pt x="2813149" y="1436775"/>
                </a:lnTo>
                <a:lnTo>
                  <a:pt x="2818319" y="1436825"/>
                </a:lnTo>
                <a:lnTo>
                  <a:pt x="2823489" y="1436875"/>
                </a:lnTo>
                <a:lnTo>
                  <a:pt x="2828659" y="1436924"/>
                </a:lnTo>
                <a:lnTo>
                  <a:pt x="2833829" y="1436972"/>
                </a:lnTo>
                <a:lnTo>
                  <a:pt x="2838999" y="1437019"/>
                </a:lnTo>
                <a:lnTo>
                  <a:pt x="2844169" y="1437066"/>
                </a:lnTo>
                <a:lnTo>
                  <a:pt x="2849339" y="1437111"/>
                </a:lnTo>
                <a:lnTo>
                  <a:pt x="2854510" y="1437156"/>
                </a:lnTo>
                <a:lnTo>
                  <a:pt x="2859680" y="1437200"/>
                </a:lnTo>
                <a:lnTo>
                  <a:pt x="2864850" y="1437243"/>
                </a:lnTo>
                <a:lnTo>
                  <a:pt x="2870020" y="1437285"/>
                </a:lnTo>
                <a:lnTo>
                  <a:pt x="2875190" y="1437326"/>
                </a:lnTo>
                <a:lnTo>
                  <a:pt x="2880360" y="1437367"/>
                </a:lnTo>
              </a:path>
            </a:pathLst>
          </a:custGeom>
          <a:noFill/>
          <a:ln w="28575">
            <a:solidFill>
              <a:srgbClr val="2C5F82"/>
            </a:solidFill>
          </a:ln>
        </p:spPr>
      </p:sp>
      <p:sp>
        <p:nvSpPr>
          <p:cNvPr id="24" name="x_axis_4">
            <a:extLst>
              <a:ext uri="{FF2B5EF4-FFF2-40B4-BE49-F238E27FC236}">
                <a16:creationId xmlns:a16="http://schemas.microsoft.com/office/drawing/2014/main" id="{9236CC6C-A615-4D01-A85C-EDD8038601DB}"/>
              </a:ext>
            </a:extLst>
          </p:cNvPr>
          <p:cNvSpPr>
            <a:spLocks noGrp="1"/>
          </p:cNvSpPr>
          <p:nvPr/>
        </p:nvSpPr>
        <p:spPr>
          <a:xfrm>
            <a:off x="798195" y="3581400"/>
            <a:ext cx="2994660" cy="0"/>
          </a:xfrm>
          <a:prstGeom prst="line">
            <a:avLst/>
          </a:prstGeom>
          <a:noFill/>
          <a:ln w="21908">
            <a:solidFill>
              <a:srgbClr val="18252D"/>
            </a:solidFill>
          </a:ln>
        </p:spPr>
      </p:sp>
      <p:sp>
        <p:nvSpPr>
          <p:cNvPr id="25" name="y_axis_4">
            <a:extLst>
              <a:ext uri="{FF2B5EF4-FFF2-40B4-BE49-F238E27FC236}">
                <a16:creationId xmlns:a16="http://schemas.microsoft.com/office/drawing/2014/main" id="{88079950-CD08-4DC7-9CC2-2B53316A1529}"/>
              </a:ext>
            </a:extLst>
          </p:cNvPr>
          <p:cNvSpPr>
            <a:spLocks noGrp="1"/>
          </p:cNvSpPr>
          <p:nvPr/>
        </p:nvSpPr>
        <p:spPr>
          <a:xfrm>
            <a:off x="2286000" y="2074545"/>
            <a:ext cx="0" cy="2994660"/>
          </a:xfrm>
          <a:prstGeom prst="line">
            <a:avLst/>
          </a:prstGeom>
          <a:noFill/>
          <a:ln w="21908">
            <a:solidFill>
              <a:srgbClr val="18252D"/>
            </a:solidFill>
          </a:ln>
        </p:spPr>
      </p:sp>
      <p:sp>
        <p:nvSpPr>
          <p:cNvPr id="26" name="x_arrow_4">
            <a:extLst>
              <a:ext uri="{FF2B5EF4-FFF2-40B4-BE49-F238E27FC236}">
                <a16:creationId xmlns:a16="http://schemas.microsoft.com/office/drawing/2014/main" id="{BBC3B004-3EDC-4F28-86D6-186B4E627DC1}"/>
              </a:ext>
            </a:extLst>
          </p:cNvPr>
          <p:cNvSpPr>
            <a:spLocks noGrp="1"/>
          </p:cNvSpPr>
          <p:nvPr/>
        </p:nvSpPr>
        <p:spPr>
          <a:xfrm>
            <a:off x="845820" y="2141220"/>
            <a:ext cx="2880360" cy="2880360"/>
          </a:xfrm>
          <a:custGeom>
            <a:avLst/>
            <a:gdLst/>
            <a:ahLst/>
            <a:cxnLst/>
            <a:rect l="0" t="0" r="0" b="0"/>
            <a:pathLst>
              <a:path w="2880360" h="2880360">
                <a:moveTo>
                  <a:pt x="2947035" y="1440180"/>
                </a:moveTo>
                <a:lnTo>
                  <a:pt x="2861310" y="1402080"/>
                </a:lnTo>
                <a:lnTo>
                  <a:pt x="2861310" y="1478280"/>
                </a:lnTo>
                <a:close/>
              </a:path>
            </a:pathLst>
          </a:custGeom>
          <a:solidFill>
            <a:srgbClr val="18252D"/>
          </a:solidFill>
          <a:ln w="0">
            <a:noFill/>
          </a:ln>
        </p:spPr>
      </p:sp>
      <p:sp>
        <p:nvSpPr>
          <p:cNvPr id="27" name="y_arrow_4">
            <a:extLst>
              <a:ext uri="{FF2B5EF4-FFF2-40B4-BE49-F238E27FC236}">
                <a16:creationId xmlns:a16="http://schemas.microsoft.com/office/drawing/2014/main" id="{F590A639-5548-41D5-9748-B14CA9EA3B85}"/>
              </a:ext>
            </a:extLst>
          </p:cNvPr>
          <p:cNvSpPr>
            <a:spLocks noGrp="1"/>
          </p:cNvSpPr>
          <p:nvPr/>
        </p:nvSpPr>
        <p:spPr>
          <a:xfrm>
            <a:off x="845820" y="2141220"/>
            <a:ext cx="2880360" cy="2880360"/>
          </a:xfrm>
          <a:custGeom>
            <a:avLst/>
            <a:gdLst/>
            <a:ahLst/>
            <a:cxnLst/>
            <a:rect l="0" t="0" r="0" b="0"/>
            <a:pathLst>
              <a:path w="2880360" h="2880360">
                <a:moveTo>
                  <a:pt x="1440180" y="-66675"/>
                </a:moveTo>
                <a:lnTo>
                  <a:pt x="1402080" y="19050"/>
                </a:lnTo>
                <a:lnTo>
                  <a:pt x="1478280" y="19050"/>
                </a:lnTo>
                <a:close/>
              </a:path>
            </a:pathLst>
          </a:custGeom>
          <a:solidFill>
            <a:srgbClr val="18252D"/>
          </a:solidFill>
          <a:ln w="0">
            <a:noFill/>
          </a:ln>
        </p:spPr>
      </p:sp>
      <p:sp>
        <p:nvSpPr>
          <p:cNvPr id="28" name="tick_x_-4_4">
            <a:extLst>
              <a:ext uri="{FF2B5EF4-FFF2-40B4-BE49-F238E27FC236}">
                <a16:creationId xmlns:a16="http://schemas.microsoft.com/office/drawing/2014/main" id="{9944113B-88C8-44B4-87B7-99A291A98BA5}"/>
              </a:ext>
            </a:extLst>
          </p:cNvPr>
          <p:cNvSpPr>
            <a:spLocks noGrp="1"/>
          </p:cNvSpPr>
          <p:nvPr/>
        </p:nvSpPr>
        <p:spPr>
          <a:xfrm>
            <a:off x="845820" y="3548063"/>
            <a:ext cx="0" cy="66675"/>
          </a:xfrm>
          <a:prstGeom prst="line">
            <a:avLst/>
          </a:prstGeom>
          <a:noFill/>
          <a:ln w="12383">
            <a:solidFill>
              <a:srgbClr val="18252D"/>
            </a:solidFill>
          </a:ln>
        </p:spPr>
      </p:sp>
      <p:sp>
        <p:nvSpPr>
          <p:cNvPr id="29" name="axis_label_x_4_-4">
            <a:extLst>
              <a:ext uri="{FF2B5EF4-FFF2-40B4-BE49-F238E27FC236}">
                <a16:creationId xmlns:a16="http://schemas.microsoft.com/office/drawing/2014/main" id="{A0E35F4A-6282-4CF2-914A-E06B450ECFBF}"/>
              </a:ext>
            </a:extLst>
          </p:cNvPr>
          <p:cNvSpPr>
            <a:spLocks noGrp="1"/>
          </p:cNvSpPr>
          <p:nvPr/>
        </p:nvSpPr>
        <p:spPr>
          <a:xfrm>
            <a:off x="693420" y="3648075"/>
            <a:ext cx="30480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ctr">
              <a:defRPr sz="1350" b="1" i="0">
                <a:ln w="6350">
                  <a:solidFill>
                    <a:srgbClr val="FFFFFF"/>
                  </a:solidFill>
                </a:ln>
                <a:solidFill>
                  <a:srgbClr val="262D32"/>
                </a:solidFill>
                <a:latin typeface="Calibri"/>
                <a:ea typeface="Calibri"/>
                <a:cs typeface="Calibri"/>
              </a:defRPr>
            </a:pPr>
            <a:r>
              <a:rPr sz="1350" b="1" i="0">
                <a:ln w="6350">
                  <a:solidFill>
                    <a:srgbClr val="FFFFFF"/>
                  </a:solidFill>
                </a:ln>
                <a:solidFill>
                  <a:srgbClr val="262D32"/>
                </a:solidFill>
                <a:latin typeface="Calibri"/>
                <a:ea typeface="Calibri"/>
                <a:cs typeface="Calibri"/>
              </a:rPr>
              <a:t>−4</a:t>
            </a:r>
          </a:p>
        </p:txBody>
      </p:sp>
      <p:sp>
        <p:nvSpPr>
          <p:cNvPr id="30" name="tick_x_-3_4">
            <a:extLst>
              <a:ext uri="{FF2B5EF4-FFF2-40B4-BE49-F238E27FC236}">
                <a16:creationId xmlns:a16="http://schemas.microsoft.com/office/drawing/2014/main" id="{8ED0D5E7-58AC-4F47-B14D-84382D2364D1}"/>
              </a:ext>
            </a:extLst>
          </p:cNvPr>
          <p:cNvSpPr>
            <a:spLocks noGrp="1"/>
          </p:cNvSpPr>
          <p:nvPr/>
        </p:nvSpPr>
        <p:spPr>
          <a:xfrm>
            <a:off x="1205865" y="3548063"/>
            <a:ext cx="0" cy="66675"/>
          </a:xfrm>
          <a:prstGeom prst="line">
            <a:avLst/>
          </a:prstGeom>
          <a:noFill/>
          <a:ln w="12383">
            <a:solidFill>
              <a:srgbClr val="18252D"/>
            </a:solidFill>
          </a:ln>
        </p:spPr>
      </p:sp>
      <p:sp>
        <p:nvSpPr>
          <p:cNvPr id="31" name="axis_label_x_4_-3">
            <a:extLst>
              <a:ext uri="{FF2B5EF4-FFF2-40B4-BE49-F238E27FC236}">
                <a16:creationId xmlns:a16="http://schemas.microsoft.com/office/drawing/2014/main" id="{3A57FDB8-9D60-4E75-92B7-6139E2C81942}"/>
              </a:ext>
            </a:extLst>
          </p:cNvPr>
          <p:cNvSpPr>
            <a:spLocks noGrp="1"/>
          </p:cNvSpPr>
          <p:nvPr/>
        </p:nvSpPr>
        <p:spPr>
          <a:xfrm>
            <a:off x="1053465" y="3648075"/>
            <a:ext cx="30480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ctr">
              <a:defRPr sz="1350" b="1" i="0">
                <a:ln w="6350">
                  <a:solidFill>
                    <a:srgbClr val="FFFFFF"/>
                  </a:solidFill>
                </a:ln>
                <a:solidFill>
                  <a:srgbClr val="262D32"/>
                </a:solidFill>
                <a:latin typeface="Calibri"/>
                <a:ea typeface="Calibri"/>
                <a:cs typeface="Calibri"/>
              </a:defRPr>
            </a:pPr>
            <a:r>
              <a:rPr sz="1350" b="1" i="0">
                <a:ln w="6350">
                  <a:solidFill>
                    <a:srgbClr val="FFFFFF"/>
                  </a:solidFill>
                </a:ln>
                <a:solidFill>
                  <a:srgbClr val="262D32"/>
                </a:solidFill>
                <a:latin typeface="Calibri"/>
                <a:ea typeface="Calibri"/>
                <a:cs typeface="Calibri"/>
              </a:rPr>
              <a:t>−3</a:t>
            </a:r>
          </a:p>
        </p:txBody>
      </p:sp>
      <p:sp>
        <p:nvSpPr>
          <p:cNvPr id="32" name="tick_x_-2_4">
            <a:extLst>
              <a:ext uri="{FF2B5EF4-FFF2-40B4-BE49-F238E27FC236}">
                <a16:creationId xmlns:a16="http://schemas.microsoft.com/office/drawing/2014/main" id="{5D094ECE-418B-4E48-977B-0A224AAE6D8D}"/>
              </a:ext>
            </a:extLst>
          </p:cNvPr>
          <p:cNvSpPr>
            <a:spLocks noGrp="1"/>
          </p:cNvSpPr>
          <p:nvPr/>
        </p:nvSpPr>
        <p:spPr>
          <a:xfrm>
            <a:off x="1565910" y="3548063"/>
            <a:ext cx="0" cy="66675"/>
          </a:xfrm>
          <a:prstGeom prst="line">
            <a:avLst/>
          </a:prstGeom>
          <a:noFill/>
          <a:ln w="12383">
            <a:solidFill>
              <a:srgbClr val="18252D"/>
            </a:solidFill>
          </a:ln>
        </p:spPr>
      </p:sp>
      <p:sp>
        <p:nvSpPr>
          <p:cNvPr id="33" name="axis_label_x_4_-2">
            <a:extLst>
              <a:ext uri="{FF2B5EF4-FFF2-40B4-BE49-F238E27FC236}">
                <a16:creationId xmlns:a16="http://schemas.microsoft.com/office/drawing/2014/main" id="{ED7252C5-8B54-4E2A-9F5A-02F1FD6ABCED}"/>
              </a:ext>
            </a:extLst>
          </p:cNvPr>
          <p:cNvSpPr>
            <a:spLocks noGrp="1"/>
          </p:cNvSpPr>
          <p:nvPr/>
        </p:nvSpPr>
        <p:spPr>
          <a:xfrm>
            <a:off x="1413510" y="3648075"/>
            <a:ext cx="30480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ctr">
              <a:defRPr sz="1350" b="1" i="0">
                <a:ln w="6350">
                  <a:solidFill>
                    <a:srgbClr val="FFFFFF"/>
                  </a:solidFill>
                </a:ln>
                <a:solidFill>
                  <a:srgbClr val="262D32"/>
                </a:solidFill>
                <a:latin typeface="Calibri"/>
                <a:ea typeface="Calibri"/>
                <a:cs typeface="Calibri"/>
              </a:defRPr>
            </a:pPr>
            <a:r>
              <a:rPr sz="1350" b="1" i="0">
                <a:ln w="6350">
                  <a:solidFill>
                    <a:srgbClr val="FFFFFF"/>
                  </a:solidFill>
                </a:ln>
                <a:solidFill>
                  <a:srgbClr val="262D32"/>
                </a:solidFill>
                <a:latin typeface="Calibri"/>
                <a:ea typeface="Calibri"/>
                <a:cs typeface="Calibri"/>
              </a:rPr>
              <a:t>−2</a:t>
            </a:r>
          </a:p>
        </p:txBody>
      </p:sp>
      <p:sp>
        <p:nvSpPr>
          <p:cNvPr id="34" name="tick_x_-1_4">
            <a:extLst>
              <a:ext uri="{FF2B5EF4-FFF2-40B4-BE49-F238E27FC236}">
                <a16:creationId xmlns:a16="http://schemas.microsoft.com/office/drawing/2014/main" id="{7D0F864C-FC62-4431-8C34-7497C1A0438E}"/>
              </a:ext>
            </a:extLst>
          </p:cNvPr>
          <p:cNvSpPr>
            <a:spLocks noGrp="1"/>
          </p:cNvSpPr>
          <p:nvPr/>
        </p:nvSpPr>
        <p:spPr>
          <a:xfrm>
            <a:off x="1925955" y="3548063"/>
            <a:ext cx="0" cy="66675"/>
          </a:xfrm>
          <a:prstGeom prst="line">
            <a:avLst/>
          </a:prstGeom>
          <a:noFill/>
          <a:ln w="12383">
            <a:solidFill>
              <a:srgbClr val="18252D"/>
            </a:solidFill>
          </a:ln>
        </p:spPr>
      </p:sp>
      <p:sp>
        <p:nvSpPr>
          <p:cNvPr id="35" name="axis_label_x_4_-1">
            <a:extLst>
              <a:ext uri="{FF2B5EF4-FFF2-40B4-BE49-F238E27FC236}">
                <a16:creationId xmlns:a16="http://schemas.microsoft.com/office/drawing/2014/main" id="{E54534BB-9E5E-4A10-BE95-78EFFA26C4E9}"/>
              </a:ext>
            </a:extLst>
          </p:cNvPr>
          <p:cNvSpPr>
            <a:spLocks noGrp="1"/>
          </p:cNvSpPr>
          <p:nvPr/>
        </p:nvSpPr>
        <p:spPr>
          <a:xfrm>
            <a:off x="1773555" y="3648075"/>
            <a:ext cx="30480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ctr">
              <a:defRPr sz="1350" b="1" i="0">
                <a:ln w="6350">
                  <a:solidFill>
                    <a:srgbClr val="FFFFFF"/>
                  </a:solidFill>
                </a:ln>
                <a:solidFill>
                  <a:srgbClr val="262D32"/>
                </a:solidFill>
                <a:latin typeface="Calibri"/>
                <a:ea typeface="Calibri"/>
                <a:cs typeface="Calibri"/>
              </a:defRPr>
            </a:pPr>
            <a:r>
              <a:rPr sz="1350" b="1" i="0">
                <a:ln w="6350">
                  <a:solidFill>
                    <a:srgbClr val="FFFFFF"/>
                  </a:solidFill>
                </a:ln>
                <a:solidFill>
                  <a:srgbClr val="262D32"/>
                </a:solidFill>
                <a:latin typeface="Calibri"/>
                <a:ea typeface="Calibri"/>
                <a:cs typeface="Calibri"/>
              </a:rPr>
              <a:t>−1</a:t>
            </a:r>
          </a:p>
        </p:txBody>
      </p:sp>
      <p:sp>
        <p:nvSpPr>
          <p:cNvPr id="36" name="tick_x_1_4">
            <a:extLst>
              <a:ext uri="{FF2B5EF4-FFF2-40B4-BE49-F238E27FC236}">
                <a16:creationId xmlns:a16="http://schemas.microsoft.com/office/drawing/2014/main" id="{5E01E9D9-40FF-4E57-AEAC-6619DA967082}"/>
              </a:ext>
            </a:extLst>
          </p:cNvPr>
          <p:cNvSpPr>
            <a:spLocks noGrp="1"/>
          </p:cNvSpPr>
          <p:nvPr/>
        </p:nvSpPr>
        <p:spPr>
          <a:xfrm>
            <a:off x="2646045" y="3548063"/>
            <a:ext cx="0" cy="66675"/>
          </a:xfrm>
          <a:prstGeom prst="line">
            <a:avLst/>
          </a:prstGeom>
          <a:noFill/>
          <a:ln w="12383">
            <a:solidFill>
              <a:srgbClr val="18252D"/>
            </a:solidFill>
          </a:ln>
        </p:spPr>
      </p:sp>
      <p:sp>
        <p:nvSpPr>
          <p:cNvPr id="37" name="axis_label_x_4_1">
            <a:extLst>
              <a:ext uri="{FF2B5EF4-FFF2-40B4-BE49-F238E27FC236}">
                <a16:creationId xmlns:a16="http://schemas.microsoft.com/office/drawing/2014/main" id="{89CF9DD1-0F07-44F4-AD03-438681E30EA0}"/>
              </a:ext>
            </a:extLst>
          </p:cNvPr>
          <p:cNvSpPr>
            <a:spLocks noGrp="1"/>
          </p:cNvSpPr>
          <p:nvPr/>
        </p:nvSpPr>
        <p:spPr>
          <a:xfrm>
            <a:off x="2493645" y="3648075"/>
            <a:ext cx="30480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ctr">
              <a:defRPr sz="1350" b="1" i="0">
                <a:ln w="6350">
                  <a:solidFill>
                    <a:srgbClr val="FFFFFF"/>
                  </a:solidFill>
                </a:ln>
                <a:solidFill>
                  <a:srgbClr val="262D32"/>
                </a:solidFill>
                <a:latin typeface="Calibri"/>
                <a:ea typeface="Calibri"/>
                <a:cs typeface="Calibri"/>
              </a:defRPr>
            </a:pPr>
            <a:r>
              <a:rPr sz="1350" b="1" i="0">
                <a:ln w="6350">
                  <a:solidFill>
                    <a:srgbClr val="FFFFFF"/>
                  </a:solidFill>
                </a:ln>
                <a:solidFill>
                  <a:srgbClr val="262D32"/>
                </a:solidFill>
                <a:latin typeface="Calibri"/>
                <a:ea typeface="Calibri"/>
                <a:cs typeface="Calibri"/>
              </a:rPr>
              <a:t>1</a:t>
            </a:r>
          </a:p>
        </p:txBody>
      </p:sp>
      <p:sp>
        <p:nvSpPr>
          <p:cNvPr id="38" name="tick_x_2_4">
            <a:extLst>
              <a:ext uri="{FF2B5EF4-FFF2-40B4-BE49-F238E27FC236}">
                <a16:creationId xmlns:a16="http://schemas.microsoft.com/office/drawing/2014/main" id="{F2847695-AF23-4FDB-A0FC-B676F392B0C7}"/>
              </a:ext>
            </a:extLst>
          </p:cNvPr>
          <p:cNvSpPr>
            <a:spLocks noGrp="1"/>
          </p:cNvSpPr>
          <p:nvPr/>
        </p:nvSpPr>
        <p:spPr>
          <a:xfrm>
            <a:off x="3006090" y="3548063"/>
            <a:ext cx="0" cy="66675"/>
          </a:xfrm>
          <a:prstGeom prst="line">
            <a:avLst/>
          </a:prstGeom>
          <a:noFill/>
          <a:ln w="12383">
            <a:solidFill>
              <a:srgbClr val="18252D"/>
            </a:solidFill>
          </a:ln>
        </p:spPr>
      </p:sp>
      <p:sp>
        <p:nvSpPr>
          <p:cNvPr id="39" name="axis_label_x_4_2">
            <a:extLst>
              <a:ext uri="{FF2B5EF4-FFF2-40B4-BE49-F238E27FC236}">
                <a16:creationId xmlns:a16="http://schemas.microsoft.com/office/drawing/2014/main" id="{FBFABFDE-9D6F-41D7-B211-650025F2DFA3}"/>
              </a:ext>
            </a:extLst>
          </p:cNvPr>
          <p:cNvSpPr>
            <a:spLocks noGrp="1"/>
          </p:cNvSpPr>
          <p:nvPr/>
        </p:nvSpPr>
        <p:spPr>
          <a:xfrm>
            <a:off x="2853690" y="3648075"/>
            <a:ext cx="30480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ctr">
              <a:defRPr sz="1350" b="1" i="0">
                <a:ln w="6350">
                  <a:solidFill>
                    <a:srgbClr val="FFFFFF"/>
                  </a:solidFill>
                </a:ln>
                <a:solidFill>
                  <a:srgbClr val="262D32"/>
                </a:solidFill>
                <a:latin typeface="Calibri"/>
                <a:ea typeface="Calibri"/>
                <a:cs typeface="Calibri"/>
              </a:defRPr>
            </a:pPr>
            <a:r>
              <a:rPr sz="1350" b="1" i="0">
                <a:ln w="6350">
                  <a:solidFill>
                    <a:srgbClr val="FFFFFF"/>
                  </a:solidFill>
                </a:ln>
                <a:solidFill>
                  <a:srgbClr val="262D32"/>
                </a:solidFill>
                <a:latin typeface="Calibri"/>
                <a:ea typeface="Calibri"/>
                <a:cs typeface="Calibri"/>
              </a:rPr>
              <a:t>2</a:t>
            </a:r>
          </a:p>
        </p:txBody>
      </p:sp>
      <p:sp>
        <p:nvSpPr>
          <p:cNvPr id="40" name="tick_x_3_4">
            <a:extLst>
              <a:ext uri="{FF2B5EF4-FFF2-40B4-BE49-F238E27FC236}">
                <a16:creationId xmlns:a16="http://schemas.microsoft.com/office/drawing/2014/main" id="{0EA1FA09-47AA-4E63-9169-5FB4BCBBDE0D}"/>
              </a:ext>
            </a:extLst>
          </p:cNvPr>
          <p:cNvSpPr>
            <a:spLocks noGrp="1"/>
          </p:cNvSpPr>
          <p:nvPr/>
        </p:nvSpPr>
        <p:spPr>
          <a:xfrm>
            <a:off x="3366135" y="3548063"/>
            <a:ext cx="0" cy="66675"/>
          </a:xfrm>
          <a:prstGeom prst="line">
            <a:avLst/>
          </a:prstGeom>
          <a:noFill/>
          <a:ln w="12383">
            <a:solidFill>
              <a:srgbClr val="18252D"/>
            </a:solidFill>
          </a:ln>
        </p:spPr>
      </p:sp>
      <p:sp>
        <p:nvSpPr>
          <p:cNvPr id="41" name="axis_label_x_4_3">
            <a:extLst>
              <a:ext uri="{FF2B5EF4-FFF2-40B4-BE49-F238E27FC236}">
                <a16:creationId xmlns:a16="http://schemas.microsoft.com/office/drawing/2014/main" id="{C7217A5F-D4F6-4ED8-A500-9F131DC91132}"/>
              </a:ext>
            </a:extLst>
          </p:cNvPr>
          <p:cNvSpPr>
            <a:spLocks noGrp="1"/>
          </p:cNvSpPr>
          <p:nvPr/>
        </p:nvSpPr>
        <p:spPr>
          <a:xfrm>
            <a:off x="3213735" y="3648075"/>
            <a:ext cx="30480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ctr">
              <a:defRPr sz="1350" b="1" i="0">
                <a:ln w="6350">
                  <a:solidFill>
                    <a:srgbClr val="FFFFFF"/>
                  </a:solidFill>
                </a:ln>
                <a:solidFill>
                  <a:srgbClr val="262D32"/>
                </a:solidFill>
                <a:latin typeface="Calibri"/>
                <a:ea typeface="Calibri"/>
                <a:cs typeface="Calibri"/>
              </a:defRPr>
            </a:pPr>
            <a:r>
              <a:rPr sz="1350" b="1" i="0">
                <a:ln w="6350">
                  <a:solidFill>
                    <a:srgbClr val="FFFFFF"/>
                  </a:solidFill>
                </a:ln>
                <a:solidFill>
                  <a:srgbClr val="262D32"/>
                </a:solidFill>
                <a:latin typeface="Calibri"/>
                <a:ea typeface="Calibri"/>
                <a:cs typeface="Calibri"/>
              </a:rPr>
              <a:t>3</a:t>
            </a:r>
          </a:p>
        </p:txBody>
      </p:sp>
      <p:sp>
        <p:nvSpPr>
          <p:cNvPr id="42" name="tick_x_4_4">
            <a:extLst>
              <a:ext uri="{FF2B5EF4-FFF2-40B4-BE49-F238E27FC236}">
                <a16:creationId xmlns:a16="http://schemas.microsoft.com/office/drawing/2014/main" id="{23C37FD0-617D-4713-8157-EED1C99E7D83}"/>
              </a:ext>
            </a:extLst>
          </p:cNvPr>
          <p:cNvSpPr>
            <a:spLocks noGrp="1"/>
          </p:cNvSpPr>
          <p:nvPr/>
        </p:nvSpPr>
        <p:spPr>
          <a:xfrm>
            <a:off x="3726180" y="3548063"/>
            <a:ext cx="0" cy="66675"/>
          </a:xfrm>
          <a:prstGeom prst="line">
            <a:avLst/>
          </a:prstGeom>
          <a:noFill/>
          <a:ln w="12383">
            <a:solidFill>
              <a:srgbClr val="18252D"/>
            </a:solidFill>
          </a:ln>
        </p:spPr>
      </p:sp>
      <p:sp>
        <p:nvSpPr>
          <p:cNvPr id="43" name="axis_label_x_4_4">
            <a:extLst>
              <a:ext uri="{FF2B5EF4-FFF2-40B4-BE49-F238E27FC236}">
                <a16:creationId xmlns:a16="http://schemas.microsoft.com/office/drawing/2014/main" id="{8371EE72-66FB-4DFB-9072-B29359092D88}"/>
              </a:ext>
            </a:extLst>
          </p:cNvPr>
          <p:cNvSpPr>
            <a:spLocks noGrp="1"/>
          </p:cNvSpPr>
          <p:nvPr/>
        </p:nvSpPr>
        <p:spPr>
          <a:xfrm>
            <a:off x="3573780" y="3648075"/>
            <a:ext cx="30480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ctr">
              <a:defRPr sz="1350" b="1" i="0">
                <a:ln w="6350">
                  <a:solidFill>
                    <a:srgbClr val="FFFFFF"/>
                  </a:solidFill>
                </a:ln>
                <a:solidFill>
                  <a:srgbClr val="262D32"/>
                </a:solidFill>
                <a:latin typeface="Calibri"/>
                <a:ea typeface="Calibri"/>
                <a:cs typeface="Calibri"/>
              </a:defRPr>
            </a:pPr>
            <a:r>
              <a:rPr sz="1350" b="1" i="0">
                <a:ln w="6350">
                  <a:solidFill>
                    <a:srgbClr val="FFFFFF"/>
                  </a:solidFill>
                </a:ln>
                <a:solidFill>
                  <a:srgbClr val="262D32"/>
                </a:solidFill>
                <a:latin typeface="Calibri"/>
                <a:ea typeface="Calibri"/>
                <a:cs typeface="Calibri"/>
              </a:rPr>
              <a:t>4</a:t>
            </a:r>
          </a:p>
        </p:txBody>
      </p:sp>
      <p:sp>
        <p:nvSpPr>
          <p:cNvPr id="44" name="tick_y_-4_4">
            <a:extLst>
              <a:ext uri="{FF2B5EF4-FFF2-40B4-BE49-F238E27FC236}">
                <a16:creationId xmlns:a16="http://schemas.microsoft.com/office/drawing/2014/main" id="{88B360F2-A5BD-414A-99AC-BF78E2281F50}"/>
              </a:ext>
            </a:extLst>
          </p:cNvPr>
          <p:cNvSpPr>
            <a:spLocks noGrp="1"/>
          </p:cNvSpPr>
          <p:nvPr/>
        </p:nvSpPr>
        <p:spPr>
          <a:xfrm>
            <a:off x="2252663" y="5021580"/>
            <a:ext cx="66675" cy="0"/>
          </a:xfrm>
          <a:prstGeom prst="line">
            <a:avLst/>
          </a:prstGeom>
          <a:noFill/>
          <a:ln w="12383">
            <a:solidFill>
              <a:srgbClr val="18252D"/>
            </a:solidFill>
          </a:ln>
        </p:spPr>
      </p:sp>
      <p:sp>
        <p:nvSpPr>
          <p:cNvPr id="45" name="axis_label_y_4_-4">
            <a:extLst>
              <a:ext uri="{FF2B5EF4-FFF2-40B4-BE49-F238E27FC236}">
                <a16:creationId xmlns:a16="http://schemas.microsoft.com/office/drawing/2014/main" id="{58DFBB99-11E9-4123-8EE3-78872F4D49E6}"/>
              </a:ext>
            </a:extLst>
          </p:cNvPr>
          <p:cNvSpPr>
            <a:spLocks noGrp="1"/>
          </p:cNvSpPr>
          <p:nvPr/>
        </p:nvSpPr>
        <p:spPr>
          <a:xfrm>
            <a:off x="1952625" y="4907280"/>
            <a:ext cx="24765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defRPr sz="1350" b="1" i="0">
                <a:ln w="6350">
                  <a:solidFill>
                    <a:srgbClr val="FFFFFF"/>
                  </a:solidFill>
                </a:ln>
                <a:solidFill>
                  <a:srgbClr val="262D32"/>
                </a:solidFill>
                <a:latin typeface="Calibri"/>
                <a:ea typeface="Calibri"/>
                <a:cs typeface="Calibri"/>
              </a:defRPr>
            </a:pPr>
            <a:r>
              <a:rPr sz="1350" b="1" i="0">
                <a:ln w="6350">
                  <a:solidFill>
                    <a:srgbClr val="FFFFFF"/>
                  </a:solidFill>
                </a:ln>
                <a:solidFill>
                  <a:srgbClr val="262D32"/>
                </a:solidFill>
                <a:latin typeface="Calibri"/>
                <a:ea typeface="Calibri"/>
                <a:cs typeface="Calibri"/>
              </a:rPr>
              <a:t>−4</a:t>
            </a:r>
          </a:p>
        </p:txBody>
      </p:sp>
      <p:sp>
        <p:nvSpPr>
          <p:cNvPr id="46" name="tick_y_-3_4">
            <a:extLst>
              <a:ext uri="{FF2B5EF4-FFF2-40B4-BE49-F238E27FC236}">
                <a16:creationId xmlns:a16="http://schemas.microsoft.com/office/drawing/2014/main" id="{ED5FD709-808B-4337-9548-3E8687DC4079}"/>
              </a:ext>
            </a:extLst>
          </p:cNvPr>
          <p:cNvSpPr>
            <a:spLocks noGrp="1"/>
          </p:cNvSpPr>
          <p:nvPr/>
        </p:nvSpPr>
        <p:spPr>
          <a:xfrm>
            <a:off x="2252663" y="4661535"/>
            <a:ext cx="66675" cy="0"/>
          </a:xfrm>
          <a:prstGeom prst="line">
            <a:avLst/>
          </a:prstGeom>
          <a:noFill/>
          <a:ln w="12383">
            <a:solidFill>
              <a:srgbClr val="18252D"/>
            </a:solidFill>
          </a:ln>
        </p:spPr>
      </p:sp>
      <p:sp>
        <p:nvSpPr>
          <p:cNvPr id="47" name="axis_label_y_4_-3">
            <a:extLst>
              <a:ext uri="{FF2B5EF4-FFF2-40B4-BE49-F238E27FC236}">
                <a16:creationId xmlns:a16="http://schemas.microsoft.com/office/drawing/2014/main" id="{FD42350F-C670-4274-A942-533C113121CF}"/>
              </a:ext>
            </a:extLst>
          </p:cNvPr>
          <p:cNvSpPr>
            <a:spLocks noGrp="1"/>
          </p:cNvSpPr>
          <p:nvPr/>
        </p:nvSpPr>
        <p:spPr>
          <a:xfrm>
            <a:off x="1952625" y="4547235"/>
            <a:ext cx="24765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defRPr sz="1350" b="1" i="0">
                <a:ln w="6350">
                  <a:solidFill>
                    <a:srgbClr val="FFFFFF"/>
                  </a:solidFill>
                </a:ln>
                <a:solidFill>
                  <a:srgbClr val="262D32"/>
                </a:solidFill>
                <a:latin typeface="Calibri"/>
                <a:ea typeface="Calibri"/>
                <a:cs typeface="Calibri"/>
              </a:defRPr>
            </a:pPr>
            <a:r>
              <a:rPr sz="1350" b="1" i="0">
                <a:ln w="6350">
                  <a:solidFill>
                    <a:srgbClr val="FFFFFF"/>
                  </a:solidFill>
                </a:ln>
                <a:solidFill>
                  <a:srgbClr val="262D32"/>
                </a:solidFill>
                <a:latin typeface="Calibri"/>
                <a:ea typeface="Calibri"/>
                <a:cs typeface="Calibri"/>
              </a:rPr>
              <a:t>−3</a:t>
            </a:r>
          </a:p>
        </p:txBody>
      </p:sp>
      <p:sp>
        <p:nvSpPr>
          <p:cNvPr id="48" name="tick_y_-2_4">
            <a:extLst>
              <a:ext uri="{FF2B5EF4-FFF2-40B4-BE49-F238E27FC236}">
                <a16:creationId xmlns:a16="http://schemas.microsoft.com/office/drawing/2014/main" id="{A386F177-E1CA-4E07-885D-BC2EE8846B33}"/>
              </a:ext>
            </a:extLst>
          </p:cNvPr>
          <p:cNvSpPr>
            <a:spLocks noGrp="1"/>
          </p:cNvSpPr>
          <p:nvPr/>
        </p:nvSpPr>
        <p:spPr>
          <a:xfrm>
            <a:off x="2252663" y="4301490"/>
            <a:ext cx="66675" cy="0"/>
          </a:xfrm>
          <a:prstGeom prst="line">
            <a:avLst/>
          </a:prstGeom>
          <a:noFill/>
          <a:ln w="12383">
            <a:solidFill>
              <a:srgbClr val="18252D"/>
            </a:solidFill>
          </a:ln>
        </p:spPr>
      </p:sp>
      <p:sp>
        <p:nvSpPr>
          <p:cNvPr id="49" name="axis_label_y_4_-2">
            <a:extLst>
              <a:ext uri="{FF2B5EF4-FFF2-40B4-BE49-F238E27FC236}">
                <a16:creationId xmlns:a16="http://schemas.microsoft.com/office/drawing/2014/main" id="{93BEE64D-75C1-4103-AB30-733A9D41ACF5}"/>
              </a:ext>
            </a:extLst>
          </p:cNvPr>
          <p:cNvSpPr>
            <a:spLocks noGrp="1"/>
          </p:cNvSpPr>
          <p:nvPr/>
        </p:nvSpPr>
        <p:spPr>
          <a:xfrm>
            <a:off x="1952625" y="4187190"/>
            <a:ext cx="24765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defRPr sz="1350" b="1" i="0">
                <a:ln w="6350">
                  <a:solidFill>
                    <a:srgbClr val="FFFFFF"/>
                  </a:solidFill>
                </a:ln>
                <a:solidFill>
                  <a:srgbClr val="262D32"/>
                </a:solidFill>
                <a:latin typeface="Calibri"/>
                <a:ea typeface="Calibri"/>
                <a:cs typeface="Calibri"/>
              </a:defRPr>
            </a:pPr>
            <a:r>
              <a:rPr sz="1350" b="1" i="0">
                <a:ln w="6350">
                  <a:solidFill>
                    <a:srgbClr val="FFFFFF"/>
                  </a:solidFill>
                </a:ln>
                <a:solidFill>
                  <a:srgbClr val="262D32"/>
                </a:solidFill>
                <a:latin typeface="Calibri"/>
                <a:ea typeface="Calibri"/>
                <a:cs typeface="Calibri"/>
              </a:rPr>
              <a:t>−2</a:t>
            </a:r>
          </a:p>
        </p:txBody>
      </p:sp>
      <p:sp>
        <p:nvSpPr>
          <p:cNvPr id="50" name="tick_y_-1_4">
            <a:extLst>
              <a:ext uri="{FF2B5EF4-FFF2-40B4-BE49-F238E27FC236}">
                <a16:creationId xmlns:a16="http://schemas.microsoft.com/office/drawing/2014/main" id="{5520B093-3D05-42E7-9BA7-56D19BA57BCA}"/>
              </a:ext>
            </a:extLst>
          </p:cNvPr>
          <p:cNvSpPr>
            <a:spLocks noGrp="1"/>
          </p:cNvSpPr>
          <p:nvPr/>
        </p:nvSpPr>
        <p:spPr>
          <a:xfrm>
            <a:off x="2252663" y="3941445"/>
            <a:ext cx="66675" cy="0"/>
          </a:xfrm>
          <a:prstGeom prst="line">
            <a:avLst/>
          </a:prstGeom>
          <a:noFill/>
          <a:ln w="12383">
            <a:solidFill>
              <a:srgbClr val="18252D"/>
            </a:solidFill>
          </a:ln>
        </p:spPr>
      </p:sp>
      <p:sp>
        <p:nvSpPr>
          <p:cNvPr id="51" name="axis_label_y_4_-1">
            <a:extLst>
              <a:ext uri="{FF2B5EF4-FFF2-40B4-BE49-F238E27FC236}">
                <a16:creationId xmlns:a16="http://schemas.microsoft.com/office/drawing/2014/main" id="{C3E6655D-9460-49E0-B07D-87393C5910AF}"/>
              </a:ext>
            </a:extLst>
          </p:cNvPr>
          <p:cNvSpPr>
            <a:spLocks noGrp="1"/>
          </p:cNvSpPr>
          <p:nvPr/>
        </p:nvSpPr>
        <p:spPr>
          <a:xfrm>
            <a:off x="1952625" y="3827145"/>
            <a:ext cx="24765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defRPr sz="1350" b="1" i="0">
                <a:ln w="6350">
                  <a:solidFill>
                    <a:srgbClr val="FFFFFF"/>
                  </a:solidFill>
                </a:ln>
                <a:solidFill>
                  <a:srgbClr val="262D32"/>
                </a:solidFill>
                <a:latin typeface="Calibri"/>
                <a:ea typeface="Calibri"/>
                <a:cs typeface="Calibri"/>
              </a:defRPr>
            </a:pPr>
            <a:r>
              <a:rPr sz="1350" b="1" i="0">
                <a:ln w="6350">
                  <a:solidFill>
                    <a:srgbClr val="FFFFFF"/>
                  </a:solidFill>
                </a:ln>
                <a:solidFill>
                  <a:srgbClr val="262D32"/>
                </a:solidFill>
                <a:latin typeface="Calibri"/>
                <a:ea typeface="Calibri"/>
                <a:cs typeface="Calibri"/>
              </a:rPr>
              <a:t>−1</a:t>
            </a:r>
          </a:p>
        </p:txBody>
      </p:sp>
      <p:sp>
        <p:nvSpPr>
          <p:cNvPr id="52" name="tick_y_1_4">
            <a:extLst>
              <a:ext uri="{FF2B5EF4-FFF2-40B4-BE49-F238E27FC236}">
                <a16:creationId xmlns:a16="http://schemas.microsoft.com/office/drawing/2014/main" id="{FA09803E-3B65-497E-85AE-30509DF2BCE7}"/>
              </a:ext>
            </a:extLst>
          </p:cNvPr>
          <p:cNvSpPr>
            <a:spLocks noGrp="1"/>
          </p:cNvSpPr>
          <p:nvPr/>
        </p:nvSpPr>
        <p:spPr>
          <a:xfrm>
            <a:off x="2252663" y="3221355"/>
            <a:ext cx="66675" cy="0"/>
          </a:xfrm>
          <a:prstGeom prst="line">
            <a:avLst/>
          </a:prstGeom>
          <a:noFill/>
          <a:ln w="12383">
            <a:solidFill>
              <a:srgbClr val="18252D"/>
            </a:solidFill>
          </a:ln>
        </p:spPr>
      </p:sp>
      <p:sp>
        <p:nvSpPr>
          <p:cNvPr id="53" name="axis_label_y_4_1">
            <a:extLst>
              <a:ext uri="{FF2B5EF4-FFF2-40B4-BE49-F238E27FC236}">
                <a16:creationId xmlns:a16="http://schemas.microsoft.com/office/drawing/2014/main" id="{14B95609-69B1-4A5D-8776-BBB981C090C5}"/>
              </a:ext>
            </a:extLst>
          </p:cNvPr>
          <p:cNvSpPr>
            <a:spLocks noGrp="1"/>
          </p:cNvSpPr>
          <p:nvPr/>
        </p:nvSpPr>
        <p:spPr>
          <a:xfrm>
            <a:off x="1952625" y="3107055"/>
            <a:ext cx="24765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defRPr sz="1350" b="1" i="0">
                <a:ln w="6350">
                  <a:solidFill>
                    <a:srgbClr val="FFFFFF"/>
                  </a:solidFill>
                </a:ln>
                <a:solidFill>
                  <a:srgbClr val="262D32"/>
                </a:solidFill>
                <a:latin typeface="Calibri"/>
                <a:ea typeface="Calibri"/>
                <a:cs typeface="Calibri"/>
              </a:defRPr>
            </a:pPr>
            <a:r>
              <a:rPr sz="1350" b="1" i="0">
                <a:ln w="6350">
                  <a:solidFill>
                    <a:srgbClr val="FFFFFF"/>
                  </a:solidFill>
                </a:ln>
                <a:solidFill>
                  <a:srgbClr val="262D32"/>
                </a:solidFill>
                <a:latin typeface="Calibri"/>
                <a:ea typeface="Calibri"/>
                <a:cs typeface="Calibri"/>
              </a:rPr>
              <a:t>1</a:t>
            </a:r>
          </a:p>
        </p:txBody>
      </p:sp>
      <p:sp>
        <p:nvSpPr>
          <p:cNvPr id="54" name="tick_y_2_4">
            <a:extLst>
              <a:ext uri="{FF2B5EF4-FFF2-40B4-BE49-F238E27FC236}">
                <a16:creationId xmlns:a16="http://schemas.microsoft.com/office/drawing/2014/main" id="{AB9D15E3-7560-4B5D-B340-9881933520A5}"/>
              </a:ext>
            </a:extLst>
          </p:cNvPr>
          <p:cNvSpPr>
            <a:spLocks noGrp="1"/>
          </p:cNvSpPr>
          <p:nvPr/>
        </p:nvSpPr>
        <p:spPr>
          <a:xfrm>
            <a:off x="2252663" y="2861310"/>
            <a:ext cx="66675" cy="0"/>
          </a:xfrm>
          <a:prstGeom prst="line">
            <a:avLst/>
          </a:prstGeom>
          <a:noFill/>
          <a:ln w="12383">
            <a:solidFill>
              <a:srgbClr val="18252D"/>
            </a:solidFill>
          </a:ln>
        </p:spPr>
      </p:sp>
      <p:sp>
        <p:nvSpPr>
          <p:cNvPr id="55" name="axis_label_y_4_2">
            <a:extLst>
              <a:ext uri="{FF2B5EF4-FFF2-40B4-BE49-F238E27FC236}">
                <a16:creationId xmlns:a16="http://schemas.microsoft.com/office/drawing/2014/main" id="{254B79E4-6489-4672-914E-AE6E21E91B31}"/>
              </a:ext>
            </a:extLst>
          </p:cNvPr>
          <p:cNvSpPr>
            <a:spLocks noGrp="1"/>
          </p:cNvSpPr>
          <p:nvPr/>
        </p:nvSpPr>
        <p:spPr>
          <a:xfrm>
            <a:off x="1952625" y="2747010"/>
            <a:ext cx="24765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defRPr sz="1350" b="1" i="0">
                <a:ln w="6350">
                  <a:solidFill>
                    <a:srgbClr val="FFFFFF"/>
                  </a:solidFill>
                </a:ln>
                <a:solidFill>
                  <a:srgbClr val="262D32"/>
                </a:solidFill>
                <a:latin typeface="Calibri"/>
                <a:ea typeface="Calibri"/>
                <a:cs typeface="Calibri"/>
              </a:defRPr>
            </a:pPr>
            <a:r>
              <a:rPr sz="1350" b="1" i="0">
                <a:ln w="6350">
                  <a:solidFill>
                    <a:srgbClr val="FFFFFF"/>
                  </a:solidFill>
                </a:ln>
                <a:solidFill>
                  <a:srgbClr val="262D32"/>
                </a:solidFill>
                <a:latin typeface="Calibri"/>
                <a:ea typeface="Calibri"/>
                <a:cs typeface="Calibri"/>
              </a:rPr>
              <a:t>2</a:t>
            </a:r>
          </a:p>
        </p:txBody>
      </p:sp>
      <p:sp>
        <p:nvSpPr>
          <p:cNvPr id="56" name="tick_y_3_4">
            <a:extLst>
              <a:ext uri="{FF2B5EF4-FFF2-40B4-BE49-F238E27FC236}">
                <a16:creationId xmlns:a16="http://schemas.microsoft.com/office/drawing/2014/main" id="{0E824283-0315-45DB-A330-D7490E742FEA}"/>
              </a:ext>
            </a:extLst>
          </p:cNvPr>
          <p:cNvSpPr>
            <a:spLocks noGrp="1"/>
          </p:cNvSpPr>
          <p:nvPr/>
        </p:nvSpPr>
        <p:spPr>
          <a:xfrm>
            <a:off x="2252663" y="2501265"/>
            <a:ext cx="66675" cy="0"/>
          </a:xfrm>
          <a:prstGeom prst="line">
            <a:avLst/>
          </a:prstGeom>
          <a:noFill/>
          <a:ln w="12383">
            <a:solidFill>
              <a:srgbClr val="18252D"/>
            </a:solidFill>
          </a:ln>
        </p:spPr>
      </p:sp>
      <p:sp>
        <p:nvSpPr>
          <p:cNvPr id="57" name="axis_label_y_4_3">
            <a:extLst>
              <a:ext uri="{FF2B5EF4-FFF2-40B4-BE49-F238E27FC236}">
                <a16:creationId xmlns:a16="http://schemas.microsoft.com/office/drawing/2014/main" id="{02A448A7-6CA9-47BF-93BB-F9453AEA6B7C}"/>
              </a:ext>
            </a:extLst>
          </p:cNvPr>
          <p:cNvSpPr>
            <a:spLocks noGrp="1"/>
          </p:cNvSpPr>
          <p:nvPr/>
        </p:nvSpPr>
        <p:spPr>
          <a:xfrm>
            <a:off x="1952625" y="2386965"/>
            <a:ext cx="24765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defRPr sz="1350" b="1" i="0">
                <a:ln w="6350">
                  <a:solidFill>
                    <a:srgbClr val="FFFFFF"/>
                  </a:solidFill>
                </a:ln>
                <a:solidFill>
                  <a:srgbClr val="262D32"/>
                </a:solidFill>
                <a:latin typeface="Calibri"/>
                <a:ea typeface="Calibri"/>
                <a:cs typeface="Calibri"/>
              </a:defRPr>
            </a:pPr>
            <a:r>
              <a:rPr sz="1350" b="1" i="0">
                <a:ln w="6350">
                  <a:solidFill>
                    <a:srgbClr val="FFFFFF"/>
                  </a:solidFill>
                </a:ln>
                <a:solidFill>
                  <a:srgbClr val="262D32"/>
                </a:solidFill>
                <a:latin typeface="Calibri"/>
                <a:ea typeface="Calibri"/>
                <a:cs typeface="Calibri"/>
              </a:rPr>
              <a:t>3</a:t>
            </a:r>
          </a:p>
        </p:txBody>
      </p:sp>
      <p:sp>
        <p:nvSpPr>
          <p:cNvPr id="58" name="tick_y_4_4">
            <a:extLst>
              <a:ext uri="{FF2B5EF4-FFF2-40B4-BE49-F238E27FC236}">
                <a16:creationId xmlns:a16="http://schemas.microsoft.com/office/drawing/2014/main" id="{72EDE1DB-7C35-42BD-9A24-D0EB4E17ED0F}"/>
              </a:ext>
            </a:extLst>
          </p:cNvPr>
          <p:cNvSpPr>
            <a:spLocks noGrp="1"/>
          </p:cNvSpPr>
          <p:nvPr/>
        </p:nvSpPr>
        <p:spPr>
          <a:xfrm>
            <a:off x="2252663" y="2141220"/>
            <a:ext cx="66675" cy="0"/>
          </a:xfrm>
          <a:prstGeom prst="line">
            <a:avLst/>
          </a:prstGeom>
          <a:noFill/>
          <a:ln w="12383">
            <a:solidFill>
              <a:srgbClr val="18252D"/>
            </a:solidFill>
          </a:ln>
        </p:spPr>
      </p:sp>
      <p:sp>
        <p:nvSpPr>
          <p:cNvPr id="59" name="axis_label_y_4_4">
            <a:extLst>
              <a:ext uri="{FF2B5EF4-FFF2-40B4-BE49-F238E27FC236}">
                <a16:creationId xmlns:a16="http://schemas.microsoft.com/office/drawing/2014/main" id="{FB058A71-5F15-48E5-9634-51BEBCDED267}"/>
              </a:ext>
            </a:extLst>
          </p:cNvPr>
          <p:cNvSpPr>
            <a:spLocks noGrp="1"/>
          </p:cNvSpPr>
          <p:nvPr/>
        </p:nvSpPr>
        <p:spPr>
          <a:xfrm>
            <a:off x="1952625" y="2026920"/>
            <a:ext cx="24765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defRPr sz="1350" b="1" i="0">
                <a:ln w="6350">
                  <a:solidFill>
                    <a:srgbClr val="FFFFFF"/>
                  </a:solidFill>
                </a:ln>
                <a:solidFill>
                  <a:srgbClr val="262D32"/>
                </a:solidFill>
                <a:latin typeface="Calibri"/>
                <a:ea typeface="Calibri"/>
                <a:cs typeface="Calibri"/>
              </a:defRPr>
            </a:pPr>
            <a:r>
              <a:rPr sz="1350" b="1" i="0">
                <a:ln w="6350">
                  <a:solidFill>
                    <a:srgbClr val="FFFFFF"/>
                  </a:solidFill>
                </a:ln>
                <a:solidFill>
                  <a:srgbClr val="262D32"/>
                </a:solidFill>
                <a:latin typeface="Calibri"/>
                <a:ea typeface="Calibri"/>
                <a:cs typeface="Calibri"/>
              </a:rPr>
              <a:t>4</a:t>
            </a:r>
          </a:p>
        </p:txBody>
      </p:sp>
      <p:sp>
        <p:nvSpPr>
          <p:cNvPr id="60" name="text_59">
            <a:extLst>
              <a:ext uri="{FF2B5EF4-FFF2-40B4-BE49-F238E27FC236}">
                <a16:creationId xmlns:a16="http://schemas.microsoft.com/office/drawing/2014/main" id="{9C39132F-348F-44D6-9052-50CA27B12F6C}"/>
              </a:ext>
            </a:extLst>
          </p:cNvPr>
          <p:cNvSpPr>
            <a:spLocks noGrp="1"/>
          </p:cNvSpPr>
          <p:nvPr/>
        </p:nvSpPr>
        <p:spPr>
          <a:xfrm>
            <a:off x="3840480" y="3438525"/>
            <a:ext cx="247650" cy="285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800" b="0" i="1">
                <a:solidFill>
                  <a:srgbClr val="262D32"/>
                </a:solidFill>
                <a:latin typeface="Calibri"/>
                <a:ea typeface="Calibri"/>
                <a:cs typeface="Calibri"/>
              </a:defRPr>
            </a:pPr>
            <a:r>
              <a:rPr sz="1800" b="0" i="1">
                <a:solidFill>
                  <a:srgbClr val="262D32"/>
                </a:solidFill>
                <a:latin typeface="Calibri"/>
                <a:ea typeface="Calibri"/>
                <a:cs typeface="Calibri"/>
              </a:rPr>
              <a:t>x</a:t>
            </a:r>
          </a:p>
        </p:txBody>
      </p:sp>
      <p:sp>
        <p:nvSpPr>
          <p:cNvPr id="61" name="text_60">
            <a:extLst>
              <a:ext uri="{FF2B5EF4-FFF2-40B4-BE49-F238E27FC236}">
                <a16:creationId xmlns:a16="http://schemas.microsoft.com/office/drawing/2014/main" id="{19C48D7E-1F50-486F-995A-9F1CA66AD7FA}"/>
              </a:ext>
            </a:extLst>
          </p:cNvPr>
          <p:cNvSpPr>
            <a:spLocks noGrp="1"/>
          </p:cNvSpPr>
          <p:nvPr/>
        </p:nvSpPr>
        <p:spPr>
          <a:xfrm>
            <a:off x="2362200" y="1845945"/>
            <a:ext cx="247650" cy="285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800" b="0" i="1">
                <a:solidFill>
                  <a:srgbClr val="262D32"/>
                </a:solidFill>
                <a:latin typeface="Calibri"/>
                <a:ea typeface="Calibri"/>
                <a:cs typeface="Calibri"/>
              </a:defRPr>
            </a:pPr>
            <a:r>
              <a:rPr sz="1800" b="0" i="1">
                <a:solidFill>
                  <a:srgbClr val="262D32"/>
                </a:solidFill>
                <a:latin typeface="Calibri"/>
                <a:ea typeface="Calibri"/>
                <a:cs typeface="Calibri"/>
              </a:rPr>
              <a:t>y</a:t>
            </a:r>
          </a:p>
        </p:txBody>
      </p:sp>
      <p:sp>
        <p:nvSpPr>
          <p:cNvPr id="62" name="axis_label_zero_4">
            <a:extLst>
              <a:ext uri="{FF2B5EF4-FFF2-40B4-BE49-F238E27FC236}">
                <a16:creationId xmlns:a16="http://schemas.microsoft.com/office/drawing/2014/main" id="{575CA1A5-2223-4300-A0C4-300B06276C44}"/>
              </a:ext>
            </a:extLst>
          </p:cNvPr>
          <p:cNvSpPr>
            <a:spLocks noGrp="1"/>
          </p:cNvSpPr>
          <p:nvPr/>
        </p:nvSpPr>
        <p:spPr>
          <a:xfrm>
            <a:off x="2066925" y="3648075"/>
            <a:ext cx="19050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350" b="1" i="0">
                <a:ln w="6350">
                  <a:solidFill>
                    <a:srgbClr val="FFFFFF"/>
                  </a:solidFill>
                </a:ln>
                <a:solidFill>
                  <a:srgbClr val="262D32"/>
                </a:solidFill>
                <a:latin typeface="Calibri"/>
                <a:ea typeface="Calibri"/>
                <a:cs typeface="Calibri"/>
              </a:defRPr>
            </a:pPr>
            <a:r>
              <a:rPr sz="1350" b="1" i="0">
                <a:ln w="6350">
                  <a:solidFill>
                    <a:srgbClr val="FFFFFF"/>
                  </a:solidFill>
                </a:ln>
                <a:solidFill>
                  <a:srgbClr val="262D32"/>
                </a:solidFill>
                <a:latin typeface="Calibri"/>
                <a:ea typeface="Calibri"/>
                <a:cs typeface="Calibri"/>
              </a:rPr>
              <a:t>0</a:t>
            </a:r>
          </a:p>
        </p:txBody>
      </p:sp>
      <p:sp>
        <p:nvSpPr>
          <p:cNvPr id="63" name="text_61">
            <a:extLst>
              <a:ext uri="{FF2B5EF4-FFF2-40B4-BE49-F238E27FC236}">
                <a16:creationId xmlns:a16="http://schemas.microsoft.com/office/drawing/2014/main" id="{01094874-5EA5-4903-9A5E-84D94FFB5418}"/>
              </a:ext>
            </a:extLst>
          </p:cNvPr>
          <p:cNvSpPr>
            <a:spLocks noGrp="1"/>
          </p:cNvSpPr>
          <p:nvPr/>
        </p:nvSpPr>
        <p:spPr>
          <a:xfrm>
            <a:off x="3218840" y="2353285"/>
            <a:ext cx="381000" cy="2571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ctr">
              <a:defRPr sz="1425" b="0" i="0">
                <a:solidFill>
                  <a:srgbClr val="92999E"/>
                </a:solidFill>
                <a:latin typeface="Calibri"/>
                <a:ea typeface="Calibri"/>
                <a:cs typeface="Calibri"/>
              </a:defRPr>
            </a:pPr>
            <a:r>
              <a:rPr sz="1425" b="0" i="0">
                <a:solidFill>
                  <a:srgbClr val="92999E"/>
                </a:solidFill>
                <a:latin typeface="Calibri"/>
                <a:ea typeface="Calibri"/>
                <a:cs typeface="Calibri"/>
              </a:rPr>
              <a:t>I</a:t>
            </a:r>
          </a:p>
        </p:txBody>
      </p:sp>
      <p:sp>
        <p:nvSpPr>
          <p:cNvPr id="64" name="text_62">
            <a:extLst>
              <a:ext uri="{FF2B5EF4-FFF2-40B4-BE49-F238E27FC236}">
                <a16:creationId xmlns:a16="http://schemas.microsoft.com/office/drawing/2014/main" id="{ABD840C1-0229-4644-960B-7D9D54F16B4A}"/>
              </a:ext>
            </a:extLst>
          </p:cNvPr>
          <p:cNvSpPr>
            <a:spLocks noGrp="1"/>
          </p:cNvSpPr>
          <p:nvPr/>
        </p:nvSpPr>
        <p:spPr>
          <a:xfrm>
            <a:off x="972160" y="2353285"/>
            <a:ext cx="381000" cy="2571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ctr">
              <a:defRPr sz="1425" b="0" i="0">
                <a:solidFill>
                  <a:srgbClr val="92999E"/>
                </a:solidFill>
                <a:latin typeface="Calibri"/>
                <a:ea typeface="Calibri"/>
                <a:cs typeface="Calibri"/>
              </a:defRPr>
            </a:pPr>
            <a:r>
              <a:rPr sz="1425" b="0" i="0">
                <a:solidFill>
                  <a:srgbClr val="92999E"/>
                </a:solidFill>
                <a:latin typeface="Calibri"/>
                <a:ea typeface="Calibri"/>
                <a:cs typeface="Calibri"/>
              </a:rPr>
              <a:t>II</a:t>
            </a:r>
          </a:p>
        </p:txBody>
      </p:sp>
      <p:sp>
        <p:nvSpPr>
          <p:cNvPr id="65" name="text_63">
            <a:extLst>
              <a:ext uri="{FF2B5EF4-FFF2-40B4-BE49-F238E27FC236}">
                <a16:creationId xmlns:a16="http://schemas.microsoft.com/office/drawing/2014/main" id="{AA58A6E7-0C54-485A-BB84-917D47F65C8B}"/>
              </a:ext>
            </a:extLst>
          </p:cNvPr>
          <p:cNvSpPr>
            <a:spLocks noGrp="1"/>
          </p:cNvSpPr>
          <p:nvPr/>
        </p:nvSpPr>
        <p:spPr>
          <a:xfrm>
            <a:off x="972160" y="4599965"/>
            <a:ext cx="381000" cy="2571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ctr">
              <a:defRPr sz="1425" b="0" i="0">
                <a:solidFill>
                  <a:srgbClr val="92999E"/>
                </a:solidFill>
                <a:latin typeface="Calibri"/>
                <a:ea typeface="Calibri"/>
                <a:cs typeface="Calibri"/>
              </a:defRPr>
            </a:pPr>
            <a:r>
              <a:rPr sz="1425" b="0" i="0">
                <a:solidFill>
                  <a:srgbClr val="92999E"/>
                </a:solidFill>
                <a:latin typeface="Calibri"/>
                <a:ea typeface="Calibri"/>
                <a:cs typeface="Calibri"/>
              </a:rPr>
              <a:t>III</a:t>
            </a:r>
          </a:p>
        </p:txBody>
      </p:sp>
      <p:sp>
        <p:nvSpPr>
          <p:cNvPr id="66" name="text_64">
            <a:extLst>
              <a:ext uri="{FF2B5EF4-FFF2-40B4-BE49-F238E27FC236}">
                <a16:creationId xmlns:a16="http://schemas.microsoft.com/office/drawing/2014/main" id="{9E318698-D248-43D7-8089-570D0C2A9448}"/>
              </a:ext>
            </a:extLst>
          </p:cNvPr>
          <p:cNvSpPr>
            <a:spLocks noGrp="1"/>
          </p:cNvSpPr>
          <p:nvPr/>
        </p:nvSpPr>
        <p:spPr>
          <a:xfrm>
            <a:off x="3218840" y="4599965"/>
            <a:ext cx="381000" cy="2571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ctr">
              <a:defRPr sz="1425" b="0" i="0">
                <a:solidFill>
                  <a:srgbClr val="92999E"/>
                </a:solidFill>
                <a:latin typeface="Calibri"/>
                <a:ea typeface="Calibri"/>
                <a:cs typeface="Calibri"/>
              </a:defRPr>
            </a:pPr>
            <a:r>
              <a:rPr sz="1425" b="0" i="0">
                <a:solidFill>
                  <a:srgbClr val="92999E"/>
                </a:solidFill>
                <a:latin typeface="Calibri"/>
                <a:ea typeface="Calibri"/>
                <a:cs typeface="Calibri"/>
              </a:rPr>
              <a:t>IV</a:t>
            </a:r>
          </a:p>
        </p:txBody>
      </p:sp>
      <p:sp>
        <p:nvSpPr>
          <p:cNvPr id="67" name="point_4_P(2 | ⅛)">
            <a:extLst>
              <a:ext uri="{FF2B5EF4-FFF2-40B4-BE49-F238E27FC236}">
                <a16:creationId xmlns:a16="http://schemas.microsoft.com/office/drawing/2014/main" id="{0F756B4F-8F08-4C60-B453-20D2EB251E63}"/>
              </a:ext>
            </a:extLst>
          </p:cNvPr>
          <p:cNvSpPr>
            <a:spLocks noGrp="1"/>
          </p:cNvSpPr>
          <p:nvPr/>
        </p:nvSpPr>
        <p:spPr>
          <a:xfrm>
            <a:off x="2967037" y="3497342"/>
            <a:ext cx="78105" cy="78105"/>
          </a:xfrm>
          <a:prstGeom prst="ellipse">
            <a:avLst/>
          </a:prstGeom>
          <a:solidFill>
            <a:srgbClr val="262D32"/>
          </a:solidFill>
          <a:ln w="9525">
            <a:solidFill>
              <a:srgbClr val="FFFFFF"/>
            </a:solidFill>
          </a:ln>
        </p:spPr>
      </p:sp>
      <p:sp>
        <p:nvSpPr>
          <p:cNvPr id="68" name="point_label_4_P(2 | ⅛)">
            <a:extLst>
              <a:ext uri="{FF2B5EF4-FFF2-40B4-BE49-F238E27FC236}">
                <a16:creationId xmlns:a16="http://schemas.microsoft.com/office/drawing/2014/main" id="{0A7F1475-9B15-437F-BB56-A5AE42C8C16E}"/>
              </a:ext>
            </a:extLst>
          </p:cNvPr>
          <p:cNvSpPr>
            <a:spLocks noGrp="1"/>
          </p:cNvSpPr>
          <p:nvPr/>
        </p:nvSpPr>
        <p:spPr>
          <a:xfrm>
            <a:off x="2863215" y="2990850"/>
            <a:ext cx="1333500" cy="2952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575" b="1" i="0">
                <a:solidFill>
                  <a:srgbClr val="262D32"/>
                </a:solidFill>
                <a:latin typeface="Calibri"/>
                <a:ea typeface="Calibri"/>
                <a:cs typeface="Calibri"/>
              </a:defRPr>
            </a:pPr>
            <a:r>
              <a:rPr sz="1575" b="1" i="0">
                <a:solidFill>
                  <a:srgbClr val="262D32"/>
                </a:solidFill>
                <a:latin typeface="Calibri"/>
                <a:ea typeface="Calibri"/>
                <a:cs typeface="Calibri"/>
              </a:rPr>
              <a:t>P(2 | ⅛)</a:t>
            </a:r>
          </a:p>
        </p:txBody>
      </p:sp>
      <p:sp>
        <p:nvSpPr>
          <p:cNvPr id="69" name="text_65">
            <a:extLst>
              <a:ext uri="{FF2B5EF4-FFF2-40B4-BE49-F238E27FC236}">
                <a16:creationId xmlns:a16="http://schemas.microsoft.com/office/drawing/2014/main" id="{7492CCC5-0240-47F4-9569-2D2CA083A2F3}"/>
              </a:ext>
            </a:extLst>
          </p:cNvPr>
          <p:cNvSpPr>
            <a:spLocks noGrp="1"/>
          </p:cNvSpPr>
          <p:nvPr/>
        </p:nvSpPr>
        <p:spPr>
          <a:xfrm>
            <a:off x="685800" y="1866900"/>
            <a:ext cx="381000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950" b="1" i="0">
                <a:solidFill>
                  <a:srgbClr val="262D32"/>
                </a:solidFill>
                <a:latin typeface="Calibri"/>
                <a:ea typeface="Calibri"/>
                <a:cs typeface="Calibri"/>
              </a:defRPr>
            </a:pPr>
            <a:r>
              <a:rPr sz="1950" b="1" i="0">
                <a:solidFill>
                  <a:srgbClr val="262D32"/>
                </a:solidFill>
                <a:latin typeface="Calibri"/>
                <a:ea typeface="Calibri"/>
                <a:cs typeface="Calibri"/>
              </a:rPr>
              <a:t>A</a:t>
            </a:r>
          </a:p>
        </p:txBody>
      </p:sp>
      <p:sp>
        <p:nvSpPr>
          <p:cNvPr id="70" name="white_plot_5">
            <a:extLst>
              <a:ext uri="{FF2B5EF4-FFF2-40B4-BE49-F238E27FC236}">
                <a16:creationId xmlns:a16="http://schemas.microsoft.com/office/drawing/2014/main" id="{B4ED5EC2-03F5-4FDF-8905-88BE52CA0661}"/>
              </a:ext>
            </a:extLst>
          </p:cNvPr>
          <p:cNvSpPr>
            <a:spLocks noGrp="1"/>
          </p:cNvSpPr>
          <p:nvPr/>
        </p:nvSpPr>
        <p:spPr>
          <a:xfrm>
            <a:off x="4655820" y="2141220"/>
            <a:ext cx="2880360" cy="2880360"/>
          </a:xfrm>
          <a:prstGeom prst="rect">
            <a:avLst/>
          </a:prstGeom>
          <a:solidFill>
            <a:srgbClr val="FFFFFF"/>
          </a:solidFill>
          <a:ln w="0">
            <a:noFill/>
          </a:ln>
        </p:spPr>
      </p:sp>
      <p:sp>
        <p:nvSpPr>
          <p:cNvPr id="71" name="grid_x_-4_5">
            <a:extLst>
              <a:ext uri="{FF2B5EF4-FFF2-40B4-BE49-F238E27FC236}">
                <a16:creationId xmlns:a16="http://schemas.microsoft.com/office/drawing/2014/main" id="{0E95DD03-57D1-4984-B3F6-748F422C3693}"/>
              </a:ext>
            </a:extLst>
          </p:cNvPr>
          <p:cNvSpPr>
            <a:spLocks noGrp="1"/>
          </p:cNvSpPr>
          <p:nvPr/>
        </p:nvSpPr>
        <p:spPr>
          <a:xfrm>
            <a:off x="4655820" y="2141220"/>
            <a:ext cx="0" cy="2880360"/>
          </a:xfrm>
          <a:prstGeom prst="line">
            <a:avLst/>
          </a:prstGeom>
          <a:noFill/>
          <a:ln w="7144">
            <a:solidFill>
              <a:srgbClr val="DAE0E4"/>
            </a:solidFill>
          </a:ln>
        </p:spPr>
      </p:sp>
      <p:sp>
        <p:nvSpPr>
          <p:cNvPr id="72" name="grid_x_-3_5">
            <a:extLst>
              <a:ext uri="{FF2B5EF4-FFF2-40B4-BE49-F238E27FC236}">
                <a16:creationId xmlns:a16="http://schemas.microsoft.com/office/drawing/2014/main" id="{A7578A73-A349-4F81-8179-CA8EB704A309}"/>
              </a:ext>
            </a:extLst>
          </p:cNvPr>
          <p:cNvSpPr>
            <a:spLocks noGrp="1"/>
          </p:cNvSpPr>
          <p:nvPr/>
        </p:nvSpPr>
        <p:spPr>
          <a:xfrm>
            <a:off x="5015865" y="2141220"/>
            <a:ext cx="0" cy="2880360"/>
          </a:xfrm>
          <a:prstGeom prst="line">
            <a:avLst/>
          </a:prstGeom>
          <a:noFill/>
          <a:ln w="7144">
            <a:solidFill>
              <a:srgbClr val="DAE0E4"/>
            </a:solidFill>
          </a:ln>
        </p:spPr>
      </p:sp>
      <p:sp>
        <p:nvSpPr>
          <p:cNvPr id="73" name="grid_x_-2_5">
            <a:extLst>
              <a:ext uri="{FF2B5EF4-FFF2-40B4-BE49-F238E27FC236}">
                <a16:creationId xmlns:a16="http://schemas.microsoft.com/office/drawing/2014/main" id="{8259F844-6EBA-4957-BAAA-B99E830BD5EF}"/>
              </a:ext>
            </a:extLst>
          </p:cNvPr>
          <p:cNvSpPr>
            <a:spLocks noGrp="1"/>
          </p:cNvSpPr>
          <p:nvPr/>
        </p:nvSpPr>
        <p:spPr>
          <a:xfrm>
            <a:off x="5375910" y="2141220"/>
            <a:ext cx="0" cy="2880360"/>
          </a:xfrm>
          <a:prstGeom prst="line">
            <a:avLst/>
          </a:prstGeom>
          <a:noFill/>
          <a:ln w="7144">
            <a:solidFill>
              <a:srgbClr val="DAE0E4"/>
            </a:solidFill>
          </a:ln>
        </p:spPr>
      </p:sp>
      <p:sp>
        <p:nvSpPr>
          <p:cNvPr id="74" name="grid_x_-1_5">
            <a:extLst>
              <a:ext uri="{FF2B5EF4-FFF2-40B4-BE49-F238E27FC236}">
                <a16:creationId xmlns:a16="http://schemas.microsoft.com/office/drawing/2014/main" id="{685E5536-0880-4298-A46D-4C0616682EAB}"/>
              </a:ext>
            </a:extLst>
          </p:cNvPr>
          <p:cNvSpPr>
            <a:spLocks noGrp="1"/>
          </p:cNvSpPr>
          <p:nvPr/>
        </p:nvSpPr>
        <p:spPr>
          <a:xfrm>
            <a:off x="5735955" y="2141220"/>
            <a:ext cx="0" cy="2880360"/>
          </a:xfrm>
          <a:prstGeom prst="line">
            <a:avLst/>
          </a:prstGeom>
          <a:noFill/>
          <a:ln w="7144">
            <a:solidFill>
              <a:srgbClr val="DAE0E4"/>
            </a:solidFill>
          </a:ln>
        </p:spPr>
      </p:sp>
      <p:sp>
        <p:nvSpPr>
          <p:cNvPr id="75" name="grid_x_1_5">
            <a:extLst>
              <a:ext uri="{FF2B5EF4-FFF2-40B4-BE49-F238E27FC236}">
                <a16:creationId xmlns:a16="http://schemas.microsoft.com/office/drawing/2014/main" id="{6523B9F1-307D-4AD2-B241-84BC3B218411}"/>
              </a:ext>
            </a:extLst>
          </p:cNvPr>
          <p:cNvSpPr>
            <a:spLocks noGrp="1"/>
          </p:cNvSpPr>
          <p:nvPr/>
        </p:nvSpPr>
        <p:spPr>
          <a:xfrm>
            <a:off x="6456045" y="2141220"/>
            <a:ext cx="0" cy="2880360"/>
          </a:xfrm>
          <a:prstGeom prst="line">
            <a:avLst/>
          </a:prstGeom>
          <a:noFill/>
          <a:ln w="7144">
            <a:solidFill>
              <a:srgbClr val="DAE0E4"/>
            </a:solidFill>
          </a:ln>
        </p:spPr>
      </p:sp>
      <p:sp>
        <p:nvSpPr>
          <p:cNvPr id="76" name="grid_x_2_5">
            <a:extLst>
              <a:ext uri="{FF2B5EF4-FFF2-40B4-BE49-F238E27FC236}">
                <a16:creationId xmlns:a16="http://schemas.microsoft.com/office/drawing/2014/main" id="{CD45A78E-9E05-4B93-9B4C-1A1428AC1219}"/>
              </a:ext>
            </a:extLst>
          </p:cNvPr>
          <p:cNvSpPr>
            <a:spLocks noGrp="1"/>
          </p:cNvSpPr>
          <p:nvPr/>
        </p:nvSpPr>
        <p:spPr>
          <a:xfrm>
            <a:off x="6816090" y="2141220"/>
            <a:ext cx="0" cy="2880360"/>
          </a:xfrm>
          <a:prstGeom prst="line">
            <a:avLst/>
          </a:prstGeom>
          <a:noFill/>
          <a:ln w="7144">
            <a:solidFill>
              <a:srgbClr val="DAE0E4"/>
            </a:solidFill>
          </a:ln>
        </p:spPr>
      </p:sp>
      <p:sp>
        <p:nvSpPr>
          <p:cNvPr id="77" name="grid_x_3_5">
            <a:extLst>
              <a:ext uri="{FF2B5EF4-FFF2-40B4-BE49-F238E27FC236}">
                <a16:creationId xmlns:a16="http://schemas.microsoft.com/office/drawing/2014/main" id="{FEBCCBDE-5396-42C6-9C54-98F181E77412}"/>
              </a:ext>
            </a:extLst>
          </p:cNvPr>
          <p:cNvSpPr>
            <a:spLocks noGrp="1"/>
          </p:cNvSpPr>
          <p:nvPr/>
        </p:nvSpPr>
        <p:spPr>
          <a:xfrm>
            <a:off x="7176135" y="2141220"/>
            <a:ext cx="0" cy="2880360"/>
          </a:xfrm>
          <a:prstGeom prst="line">
            <a:avLst/>
          </a:prstGeom>
          <a:noFill/>
          <a:ln w="7144">
            <a:solidFill>
              <a:srgbClr val="DAE0E4"/>
            </a:solidFill>
          </a:ln>
        </p:spPr>
      </p:sp>
      <p:sp>
        <p:nvSpPr>
          <p:cNvPr id="78" name="grid_x_4_5">
            <a:extLst>
              <a:ext uri="{FF2B5EF4-FFF2-40B4-BE49-F238E27FC236}">
                <a16:creationId xmlns:a16="http://schemas.microsoft.com/office/drawing/2014/main" id="{584602C6-1F5E-4B2B-B5F9-AEC803C907EE}"/>
              </a:ext>
            </a:extLst>
          </p:cNvPr>
          <p:cNvSpPr>
            <a:spLocks noGrp="1"/>
          </p:cNvSpPr>
          <p:nvPr/>
        </p:nvSpPr>
        <p:spPr>
          <a:xfrm>
            <a:off x="7536180" y="2141220"/>
            <a:ext cx="0" cy="2880360"/>
          </a:xfrm>
          <a:prstGeom prst="line">
            <a:avLst/>
          </a:prstGeom>
          <a:noFill/>
          <a:ln w="7144">
            <a:solidFill>
              <a:srgbClr val="DAE0E4"/>
            </a:solidFill>
          </a:ln>
        </p:spPr>
      </p:sp>
      <p:sp>
        <p:nvSpPr>
          <p:cNvPr id="79" name="grid_y_-4_5">
            <a:extLst>
              <a:ext uri="{FF2B5EF4-FFF2-40B4-BE49-F238E27FC236}">
                <a16:creationId xmlns:a16="http://schemas.microsoft.com/office/drawing/2014/main" id="{EFAF1F13-C981-4A64-826D-E76E0707423E}"/>
              </a:ext>
            </a:extLst>
          </p:cNvPr>
          <p:cNvSpPr>
            <a:spLocks noGrp="1"/>
          </p:cNvSpPr>
          <p:nvPr/>
        </p:nvSpPr>
        <p:spPr>
          <a:xfrm>
            <a:off x="4655820" y="5021580"/>
            <a:ext cx="2880360" cy="0"/>
          </a:xfrm>
          <a:prstGeom prst="line">
            <a:avLst/>
          </a:prstGeom>
          <a:noFill/>
          <a:ln w="7144">
            <a:solidFill>
              <a:srgbClr val="DAE0E4"/>
            </a:solidFill>
          </a:ln>
        </p:spPr>
      </p:sp>
      <p:sp>
        <p:nvSpPr>
          <p:cNvPr id="80" name="grid_y_-3_5">
            <a:extLst>
              <a:ext uri="{FF2B5EF4-FFF2-40B4-BE49-F238E27FC236}">
                <a16:creationId xmlns:a16="http://schemas.microsoft.com/office/drawing/2014/main" id="{8DD88B75-96C2-408B-B9C5-7134A422FCAB}"/>
              </a:ext>
            </a:extLst>
          </p:cNvPr>
          <p:cNvSpPr>
            <a:spLocks noGrp="1"/>
          </p:cNvSpPr>
          <p:nvPr/>
        </p:nvSpPr>
        <p:spPr>
          <a:xfrm>
            <a:off x="4655820" y="4661535"/>
            <a:ext cx="2880360" cy="0"/>
          </a:xfrm>
          <a:prstGeom prst="line">
            <a:avLst/>
          </a:prstGeom>
          <a:noFill/>
          <a:ln w="7144">
            <a:solidFill>
              <a:srgbClr val="DAE0E4"/>
            </a:solidFill>
          </a:ln>
        </p:spPr>
      </p:sp>
      <p:sp>
        <p:nvSpPr>
          <p:cNvPr id="81" name="grid_y_-2_5">
            <a:extLst>
              <a:ext uri="{FF2B5EF4-FFF2-40B4-BE49-F238E27FC236}">
                <a16:creationId xmlns:a16="http://schemas.microsoft.com/office/drawing/2014/main" id="{3F530378-C6DF-4981-A27C-B0DD385C3C44}"/>
              </a:ext>
            </a:extLst>
          </p:cNvPr>
          <p:cNvSpPr>
            <a:spLocks noGrp="1"/>
          </p:cNvSpPr>
          <p:nvPr/>
        </p:nvSpPr>
        <p:spPr>
          <a:xfrm>
            <a:off x="4655820" y="4301490"/>
            <a:ext cx="2880360" cy="0"/>
          </a:xfrm>
          <a:prstGeom prst="line">
            <a:avLst/>
          </a:prstGeom>
          <a:noFill/>
          <a:ln w="7144">
            <a:solidFill>
              <a:srgbClr val="DAE0E4"/>
            </a:solidFill>
          </a:ln>
        </p:spPr>
      </p:sp>
      <p:sp>
        <p:nvSpPr>
          <p:cNvPr id="82" name="grid_y_-1_5">
            <a:extLst>
              <a:ext uri="{FF2B5EF4-FFF2-40B4-BE49-F238E27FC236}">
                <a16:creationId xmlns:a16="http://schemas.microsoft.com/office/drawing/2014/main" id="{0ABCA7B6-C923-438A-9864-8F726A743B77}"/>
              </a:ext>
            </a:extLst>
          </p:cNvPr>
          <p:cNvSpPr>
            <a:spLocks noGrp="1"/>
          </p:cNvSpPr>
          <p:nvPr/>
        </p:nvSpPr>
        <p:spPr>
          <a:xfrm>
            <a:off x="4655820" y="3941445"/>
            <a:ext cx="2880360" cy="0"/>
          </a:xfrm>
          <a:prstGeom prst="line">
            <a:avLst/>
          </a:prstGeom>
          <a:noFill/>
          <a:ln w="7144">
            <a:solidFill>
              <a:srgbClr val="DAE0E4"/>
            </a:solidFill>
          </a:ln>
        </p:spPr>
      </p:sp>
      <p:sp>
        <p:nvSpPr>
          <p:cNvPr id="83" name="grid_y_1_5">
            <a:extLst>
              <a:ext uri="{FF2B5EF4-FFF2-40B4-BE49-F238E27FC236}">
                <a16:creationId xmlns:a16="http://schemas.microsoft.com/office/drawing/2014/main" id="{3920C0DA-739F-4A4B-8D6A-01AC2DAC0595}"/>
              </a:ext>
            </a:extLst>
          </p:cNvPr>
          <p:cNvSpPr>
            <a:spLocks noGrp="1"/>
          </p:cNvSpPr>
          <p:nvPr/>
        </p:nvSpPr>
        <p:spPr>
          <a:xfrm>
            <a:off x="4655820" y="3221355"/>
            <a:ext cx="2880360" cy="0"/>
          </a:xfrm>
          <a:prstGeom prst="line">
            <a:avLst/>
          </a:prstGeom>
          <a:noFill/>
          <a:ln w="7144">
            <a:solidFill>
              <a:srgbClr val="DAE0E4"/>
            </a:solidFill>
          </a:ln>
        </p:spPr>
      </p:sp>
      <p:sp>
        <p:nvSpPr>
          <p:cNvPr id="84" name="grid_y_2_5">
            <a:extLst>
              <a:ext uri="{FF2B5EF4-FFF2-40B4-BE49-F238E27FC236}">
                <a16:creationId xmlns:a16="http://schemas.microsoft.com/office/drawing/2014/main" id="{D8F2ED8A-D96F-4741-9C16-1456396B6310}"/>
              </a:ext>
            </a:extLst>
          </p:cNvPr>
          <p:cNvSpPr>
            <a:spLocks noGrp="1"/>
          </p:cNvSpPr>
          <p:nvPr/>
        </p:nvSpPr>
        <p:spPr>
          <a:xfrm>
            <a:off x="4655820" y="2861310"/>
            <a:ext cx="2880360" cy="0"/>
          </a:xfrm>
          <a:prstGeom prst="line">
            <a:avLst/>
          </a:prstGeom>
          <a:noFill/>
          <a:ln w="7144">
            <a:solidFill>
              <a:srgbClr val="DAE0E4"/>
            </a:solidFill>
          </a:ln>
        </p:spPr>
      </p:sp>
      <p:sp>
        <p:nvSpPr>
          <p:cNvPr id="85" name="grid_y_3_5">
            <a:extLst>
              <a:ext uri="{FF2B5EF4-FFF2-40B4-BE49-F238E27FC236}">
                <a16:creationId xmlns:a16="http://schemas.microsoft.com/office/drawing/2014/main" id="{4B503C98-E95D-43B0-A23C-EB7061490994}"/>
              </a:ext>
            </a:extLst>
          </p:cNvPr>
          <p:cNvSpPr>
            <a:spLocks noGrp="1"/>
          </p:cNvSpPr>
          <p:nvPr/>
        </p:nvSpPr>
        <p:spPr>
          <a:xfrm>
            <a:off x="4655820" y="2501265"/>
            <a:ext cx="2880360" cy="0"/>
          </a:xfrm>
          <a:prstGeom prst="line">
            <a:avLst/>
          </a:prstGeom>
          <a:noFill/>
          <a:ln w="7144">
            <a:solidFill>
              <a:srgbClr val="DAE0E4"/>
            </a:solidFill>
          </a:ln>
        </p:spPr>
      </p:sp>
      <p:sp>
        <p:nvSpPr>
          <p:cNvPr id="86" name="grid_y_4_5">
            <a:extLst>
              <a:ext uri="{FF2B5EF4-FFF2-40B4-BE49-F238E27FC236}">
                <a16:creationId xmlns:a16="http://schemas.microsoft.com/office/drawing/2014/main" id="{7A82D7C5-322D-4528-9B66-10ECF34F09FF}"/>
              </a:ext>
            </a:extLst>
          </p:cNvPr>
          <p:cNvSpPr>
            <a:spLocks noGrp="1"/>
          </p:cNvSpPr>
          <p:nvPr/>
        </p:nvSpPr>
        <p:spPr>
          <a:xfrm>
            <a:off x="4655820" y="2141220"/>
            <a:ext cx="2880360" cy="0"/>
          </a:xfrm>
          <a:prstGeom prst="line">
            <a:avLst/>
          </a:prstGeom>
          <a:noFill/>
          <a:ln w="7144">
            <a:solidFill>
              <a:srgbClr val="DAE0E4"/>
            </a:solidFill>
          </a:ln>
        </p:spPr>
      </p:sp>
      <p:sp>
        <p:nvSpPr>
          <p:cNvPr id="87" name="hyperbel_a_-2_n_3_links_5">
            <a:extLst>
              <a:ext uri="{FF2B5EF4-FFF2-40B4-BE49-F238E27FC236}">
                <a16:creationId xmlns:a16="http://schemas.microsoft.com/office/drawing/2014/main" id="{5E643778-F830-4597-A1F1-726C2A0F7860}"/>
              </a:ext>
            </a:extLst>
          </p:cNvPr>
          <p:cNvSpPr>
            <a:spLocks noGrp="1"/>
          </p:cNvSpPr>
          <p:nvPr/>
        </p:nvSpPr>
        <p:spPr>
          <a:xfrm>
            <a:off x="4655820" y="2141220"/>
            <a:ext cx="2880360" cy="2880360"/>
          </a:xfrm>
          <a:custGeom>
            <a:avLst/>
            <a:gdLst/>
            <a:ahLst/>
            <a:cxnLst/>
            <a:rect l="0" t="0" r="0" b="0"/>
            <a:pathLst>
              <a:path w="2880360" h="2880360">
                <a:moveTo>
                  <a:pt x="0" y="1428929"/>
                </a:moveTo>
                <a:lnTo>
                  <a:pt x="5247" y="1428805"/>
                </a:lnTo>
                <a:lnTo>
                  <a:pt x="10495" y="1428679"/>
                </a:lnTo>
                <a:lnTo>
                  <a:pt x="15742" y="1428551"/>
                </a:lnTo>
                <a:lnTo>
                  <a:pt x="20989" y="1428422"/>
                </a:lnTo>
                <a:lnTo>
                  <a:pt x="26237" y="1428291"/>
                </a:lnTo>
                <a:lnTo>
                  <a:pt x="31484" y="1428157"/>
                </a:lnTo>
                <a:lnTo>
                  <a:pt x="36731" y="1428022"/>
                </a:lnTo>
                <a:lnTo>
                  <a:pt x="41979" y="1427884"/>
                </a:lnTo>
                <a:lnTo>
                  <a:pt x="47226" y="1427745"/>
                </a:lnTo>
                <a:lnTo>
                  <a:pt x="52473" y="1427603"/>
                </a:lnTo>
                <a:lnTo>
                  <a:pt x="57721" y="1427460"/>
                </a:lnTo>
                <a:lnTo>
                  <a:pt x="62968" y="1427314"/>
                </a:lnTo>
                <a:lnTo>
                  <a:pt x="68215" y="1427165"/>
                </a:lnTo>
                <a:lnTo>
                  <a:pt x="73463" y="1427015"/>
                </a:lnTo>
                <a:lnTo>
                  <a:pt x="78710" y="1426862"/>
                </a:lnTo>
                <a:lnTo>
                  <a:pt x="83957" y="1426707"/>
                </a:lnTo>
                <a:lnTo>
                  <a:pt x="89205" y="1426549"/>
                </a:lnTo>
                <a:lnTo>
                  <a:pt x="94452" y="1426389"/>
                </a:lnTo>
                <a:lnTo>
                  <a:pt x="99699" y="1426227"/>
                </a:lnTo>
                <a:lnTo>
                  <a:pt x="104947" y="1426062"/>
                </a:lnTo>
                <a:lnTo>
                  <a:pt x="110194" y="1425894"/>
                </a:lnTo>
                <a:lnTo>
                  <a:pt x="115441" y="1425723"/>
                </a:lnTo>
                <a:lnTo>
                  <a:pt x="120689" y="1425550"/>
                </a:lnTo>
                <a:lnTo>
                  <a:pt x="125936" y="1425374"/>
                </a:lnTo>
                <a:lnTo>
                  <a:pt x="131183" y="1425196"/>
                </a:lnTo>
                <a:lnTo>
                  <a:pt x="136431" y="1425014"/>
                </a:lnTo>
                <a:lnTo>
                  <a:pt x="141678" y="1424829"/>
                </a:lnTo>
                <a:lnTo>
                  <a:pt x="146925" y="1424642"/>
                </a:lnTo>
                <a:lnTo>
                  <a:pt x="152173" y="1424451"/>
                </a:lnTo>
                <a:lnTo>
                  <a:pt x="157420" y="1424257"/>
                </a:lnTo>
                <a:lnTo>
                  <a:pt x="162667" y="1424060"/>
                </a:lnTo>
                <a:lnTo>
                  <a:pt x="167914" y="1423860"/>
                </a:lnTo>
                <a:lnTo>
                  <a:pt x="173162" y="1423656"/>
                </a:lnTo>
                <a:lnTo>
                  <a:pt x="178409" y="1423449"/>
                </a:lnTo>
                <a:lnTo>
                  <a:pt x="183656" y="1423239"/>
                </a:lnTo>
                <a:lnTo>
                  <a:pt x="188904" y="1423025"/>
                </a:lnTo>
                <a:lnTo>
                  <a:pt x="194151" y="1422807"/>
                </a:lnTo>
                <a:lnTo>
                  <a:pt x="199398" y="1422586"/>
                </a:lnTo>
                <a:lnTo>
                  <a:pt x="204646" y="1422361"/>
                </a:lnTo>
                <a:lnTo>
                  <a:pt x="209893" y="1422132"/>
                </a:lnTo>
                <a:lnTo>
                  <a:pt x="215140" y="1421899"/>
                </a:lnTo>
                <a:lnTo>
                  <a:pt x="220388" y="1421662"/>
                </a:lnTo>
                <a:lnTo>
                  <a:pt x="225635" y="1421421"/>
                </a:lnTo>
                <a:lnTo>
                  <a:pt x="230882" y="1421175"/>
                </a:lnTo>
                <a:lnTo>
                  <a:pt x="236130" y="1420926"/>
                </a:lnTo>
                <a:lnTo>
                  <a:pt x="241377" y="1420672"/>
                </a:lnTo>
                <a:lnTo>
                  <a:pt x="246624" y="1420414"/>
                </a:lnTo>
                <a:lnTo>
                  <a:pt x="251872" y="1420151"/>
                </a:lnTo>
                <a:lnTo>
                  <a:pt x="257119" y="1419883"/>
                </a:lnTo>
                <a:lnTo>
                  <a:pt x="262366" y="1419610"/>
                </a:lnTo>
                <a:lnTo>
                  <a:pt x="267614" y="1419333"/>
                </a:lnTo>
                <a:lnTo>
                  <a:pt x="272861" y="1419051"/>
                </a:lnTo>
                <a:lnTo>
                  <a:pt x="278108" y="1418763"/>
                </a:lnTo>
                <a:lnTo>
                  <a:pt x="283356" y="1418470"/>
                </a:lnTo>
                <a:lnTo>
                  <a:pt x="288603" y="1418172"/>
                </a:lnTo>
                <a:lnTo>
                  <a:pt x="293850" y="1417869"/>
                </a:lnTo>
                <a:lnTo>
                  <a:pt x="299098" y="1417559"/>
                </a:lnTo>
                <a:lnTo>
                  <a:pt x="304345" y="1417244"/>
                </a:lnTo>
                <a:lnTo>
                  <a:pt x="309592" y="1416923"/>
                </a:lnTo>
                <a:lnTo>
                  <a:pt x="314840" y="1416597"/>
                </a:lnTo>
                <a:lnTo>
                  <a:pt x="320087" y="1416264"/>
                </a:lnTo>
                <a:lnTo>
                  <a:pt x="325334" y="1415924"/>
                </a:lnTo>
                <a:lnTo>
                  <a:pt x="330582" y="1415579"/>
                </a:lnTo>
                <a:lnTo>
                  <a:pt x="335829" y="1415226"/>
                </a:lnTo>
                <a:lnTo>
                  <a:pt x="341076" y="1414867"/>
                </a:lnTo>
                <a:lnTo>
                  <a:pt x="346324" y="1414501"/>
                </a:lnTo>
                <a:lnTo>
                  <a:pt x="351571" y="1414128"/>
                </a:lnTo>
                <a:lnTo>
                  <a:pt x="356818" y="1413748"/>
                </a:lnTo>
                <a:lnTo>
                  <a:pt x="362066" y="1413360"/>
                </a:lnTo>
                <a:lnTo>
                  <a:pt x="367313" y="1412964"/>
                </a:lnTo>
                <a:lnTo>
                  <a:pt x="372560" y="1412561"/>
                </a:lnTo>
                <a:lnTo>
                  <a:pt x="377808" y="1412150"/>
                </a:lnTo>
                <a:lnTo>
                  <a:pt x="383055" y="1411730"/>
                </a:lnTo>
                <a:lnTo>
                  <a:pt x="388302" y="1411302"/>
                </a:lnTo>
                <a:lnTo>
                  <a:pt x="393550" y="1410866"/>
                </a:lnTo>
                <a:lnTo>
                  <a:pt x="398797" y="1410421"/>
                </a:lnTo>
                <a:lnTo>
                  <a:pt x="404044" y="1409966"/>
                </a:lnTo>
                <a:lnTo>
                  <a:pt x="409292" y="1409502"/>
                </a:lnTo>
                <a:lnTo>
                  <a:pt x="414539" y="1409029"/>
                </a:lnTo>
                <a:lnTo>
                  <a:pt x="419786" y="1408546"/>
                </a:lnTo>
                <a:lnTo>
                  <a:pt x="425034" y="1408053"/>
                </a:lnTo>
                <a:lnTo>
                  <a:pt x="430281" y="1407550"/>
                </a:lnTo>
                <a:lnTo>
                  <a:pt x="435528" y="1407036"/>
                </a:lnTo>
                <a:lnTo>
                  <a:pt x="440776" y="1406511"/>
                </a:lnTo>
                <a:lnTo>
                  <a:pt x="446023" y="1405975"/>
                </a:lnTo>
                <a:lnTo>
                  <a:pt x="451270" y="1405427"/>
                </a:lnTo>
                <a:lnTo>
                  <a:pt x="456518" y="1404868"/>
                </a:lnTo>
                <a:lnTo>
                  <a:pt x="461765" y="1404297"/>
                </a:lnTo>
                <a:lnTo>
                  <a:pt x="467012" y="1403714"/>
                </a:lnTo>
                <a:lnTo>
                  <a:pt x="472259" y="1403117"/>
                </a:lnTo>
                <a:lnTo>
                  <a:pt x="477507" y="1402508"/>
                </a:lnTo>
                <a:lnTo>
                  <a:pt x="482754" y="1401885"/>
                </a:lnTo>
                <a:lnTo>
                  <a:pt x="488001" y="1401248"/>
                </a:lnTo>
                <a:lnTo>
                  <a:pt x="493249" y="1400598"/>
                </a:lnTo>
                <a:lnTo>
                  <a:pt x="498496" y="1399932"/>
                </a:lnTo>
                <a:lnTo>
                  <a:pt x="503743" y="1399252"/>
                </a:lnTo>
                <a:lnTo>
                  <a:pt x="508991" y="1398556"/>
                </a:lnTo>
                <a:lnTo>
                  <a:pt x="514238" y="1397844"/>
                </a:lnTo>
                <a:lnTo>
                  <a:pt x="519485" y="1397116"/>
                </a:lnTo>
                <a:lnTo>
                  <a:pt x="524733" y="1396372"/>
                </a:lnTo>
                <a:lnTo>
                  <a:pt x="529980" y="1395610"/>
                </a:lnTo>
                <a:lnTo>
                  <a:pt x="535227" y="1394830"/>
                </a:lnTo>
                <a:lnTo>
                  <a:pt x="540475" y="1394032"/>
                </a:lnTo>
                <a:lnTo>
                  <a:pt x="545722" y="1393215"/>
                </a:lnTo>
                <a:lnTo>
                  <a:pt x="550969" y="1392378"/>
                </a:lnTo>
                <a:lnTo>
                  <a:pt x="556217" y="1391522"/>
                </a:lnTo>
                <a:lnTo>
                  <a:pt x="561464" y="1390645"/>
                </a:lnTo>
                <a:lnTo>
                  <a:pt x="566711" y="1389747"/>
                </a:lnTo>
                <a:lnTo>
                  <a:pt x="571959" y="1388827"/>
                </a:lnTo>
                <a:lnTo>
                  <a:pt x="577206" y="1387885"/>
                </a:lnTo>
                <a:lnTo>
                  <a:pt x="582453" y="1386919"/>
                </a:lnTo>
                <a:lnTo>
                  <a:pt x="587701" y="1385929"/>
                </a:lnTo>
                <a:lnTo>
                  <a:pt x="592948" y="1384915"/>
                </a:lnTo>
                <a:lnTo>
                  <a:pt x="598195" y="1383875"/>
                </a:lnTo>
                <a:lnTo>
                  <a:pt x="603443" y="1382809"/>
                </a:lnTo>
                <a:lnTo>
                  <a:pt x="608690" y="1381716"/>
                </a:lnTo>
                <a:lnTo>
                  <a:pt x="613937" y="1380595"/>
                </a:lnTo>
                <a:lnTo>
                  <a:pt x="619185" y="1379446"/>
                </a:lnTo>
                <a:lnTo>
                  <a:pt x="624432" y="1378266"/>
                </a:lnTo>
                <a:lnTo>
                  <a:pt x="629679" y="1377056"/>
                </a:lnTo>
                <a:lnTo>
                  <a:pt x="634927" y="1375814"/>
                </a:lnTo>
                <a:lnTo>
                  <a:pt x="640174" y="1374539"/>
                </a:lnTo>
                <a:lnTo>
                  <a:pt x="645421" y="1373230"/>
                </a:lnTo>
                <a:lnTo>
                  <a:pt x="650669" y="1371886"/>
                </a:lnTo>
                <a:lnTo>
                  <a:pt x="655916" y="1370506"/>
                </a:lnTo>
                <a:lnTo>
                  <a:pt x="661163" y="1369089"/>
                </a:lnTo>
                <a:lnTo>
                  <a:pt x="666411" y="1367632"/>
                </a:lnTo>
                <a:lnTo>
                  <a:pt x="671658" y="1366136"/>
                </a:lnTo>
                <a:lnTo>
                  <a:pt x="676905" y="1364599"/>
                </a:lnTo>
                <a:lnTo>
                  <a:pt x="682153" y="1363018"/>
                </a:lnTo>
                <a:lnTo>
                  <a:pt x="687400" y="1361393"/>
                </a:lnTo>
                <a:lnTo>
                  <a:pt x="692647" y="1359723"/>
                </a:lnTo>
                <a:lnTo>
                  <a:pt x="697895" y="1358004"/>
                </a:lnTo>
                <a:lnTo>
                  <a:pt x="703142" y="1356236"/>
                </a:lnTo>
                <a:lnTo>
                  <a:pt x="708389" y="1354418"/>
                </a:lnTo>
                <a:lnTo>
                  <a:pt x="713637" y="1352546"/>
                </a:lnTo>
                <a:lnTo>
                  <a:pt x="718884" y="1350620"/>
                </a:lnTo>
                <a:lnTo>
                  <a:pt x="724131" y="1348636"/>
                </a:lnTo>
                <a:lnTo>
                  <a:pt x="729379" y="1346594"/>
                </a:lnTo>
                <a:lnTo>
                  <a:pt x="734626" y="1344490"/>
                </a:lnTo>
                <a:lnTo>
                  <a:pt x="739873" y="1342323"/>
                </a:lnTo>
                <a:lnTo>
                  <a:pt x="745121" y="1340090"/>
                </a:lnTo>
                <a:lnTo>
                  <a:pt x="750368" y="1337788"/>
                </a:lnTo>
                <a:lnTo>
                  <a:pt x="755615" y="1335416"/>
                </a:lnTo>
                <a:lnTo>
                  <a:pt x="760863" y="1332969"/>
                </a:lnTo>
                <a:lnTo>
                  <a:pt x="766110" y="1330446"/>
                </a:lnTo>
                <a:lnTo>
                  <a:pt x="771357" y="1327843"/>
                </a:lnTo>
                <a:lnTo>
                  <a:pt x="776604" y="1325157"/>
                </a:lnTo>
                <a:lnTo>
                  <a:pt x="781852" y="1322384"/>
                </a:lnTo>
                <a:lnTo>
                  <a:pt x="787099" y="1319522"/>
                </a:lnTo>
                <a:lnTo>
                  <a:pt x="792346" y="1316566"/>
                </a:lnTo>
                <a:lnTo>
                  <a:pt x="797594" y="1313513"/>
                </a:lnTo>
                <a:lnTo>
                  <a:pt x="802841" y="1310359"/>
                </a:lnTo>
                <a:lnTo>
                  <a:pt x="808088" y="1307099"/>
                </a:lnTo>
                <a:lnTo>
                  <a:pt x="813336" y="1303729"/>
                </a:lnTo>
                <a:lnTo>
                  <a:pt x="818583" y="1300244"/>
                </a:lnTo>
                <a:lnTo>
                  <a:pt x="823830" y="1296639"/>
                </a:lnTo>
                <a:lnTo>
                  <a:pt x="829078" y="1292910"/>
                </a:lnTo>
                <a:lnTo>
                  <a:pt x="834325" y="1289050"/>
                </a:lnTo>
                <a:lnTo>
                  <a:pt x="839572" y="1285054"/>
                </a:lnTo>
                <a:lnTo>
                  <a:pt x="844820" y="1280916"/>
                </a:lnTo>
                <a:lnTo>
                  <a:pt x="850067" y="1276630"/>
                </a:lnTo>
                <a:lnTo>
                  <a:pt x="855314" y="1272188"/>
                </a:lnTo>
                <a:lnTo>
                  <a:pt x="860562" y="1267584"/>
                </a:lnTo>
                <a:lnTo>
                  <a:pt x="865809" y="1262810"/>
                </a:lnTo>
                <a:lnTo>
                  <a:pt x="871056" y="1257859"/>
                </a:lnTo>
                <a:lnTo>
                  <a:pt x="876304" y="1252721"/>
                </a:lnTo>
                <a:lnTo>
                  <a:pt x="881551" y="1247389"/>
                </a:lnTo>
                <a:lnTo>
                  <a:pt x="886798" y="1241852"/>
                </a:lnTo>
                <a:lnTo>
                  <a:pt x="892046" y="1236102"/>
                </a:lnTo>
                <a:lnTo>
                  <a:pt x="897293" y="1230127"/>
                </a:lnTo>
                <a:lnTo>
                  <a:pt x="902540" y="1223916"/>
                </a:lnTo>
                <a:lnTo>
                  <a:pt x="907788" y="1217459"/>
                </a:lnTo>
                <a:lnTo>
                  <a:pt x="913035" y="1210741"/>
                </a:lnTo>
                <a:lnTo>
                  <a:pt x="918282" y="1203751"/>
                </a:lnTo>
                <a:lnTo>
                  <a:pt x="923530" y="1196474"/>
                </a:lnTo>
                <a:lnTo>
                  <a:pt x="928777" y="1188895"/>
                </a:lnTo>
                <a:lnTo>
                  <a:pt x="934024" y="1180998"/>
                </a:lnTo>
                <a:lnTo>
                  <a:pt x="939272" y="1172767"/>
                </a:lnTo>
                <a:lnTo>
                  <a:pt x="944519" y="1164184"/>
                </a:lnTo>
                <a:lnTo>
                  <a:pt x="949766" y="1155230"/>
                </a:lnTo>
                <a:lnTo>
                  <a:pt x="955014" y="1145884"/>
                </a:lnTo>
                <a:lnTo>
                  <a:pt x="960261" y="1136124"/>
                </a:lnTo>
                <a:lnTo>
                  <a:pt x="965508" y="1125929"/>
                </a:lnTo>
                <a:lnTo>
                  <a:pt x="970756" y="1115272"/>
                </a:lnTo>
                <a:lnTo>
                  <a:pt x="976003" y="1104128"/>
                </a:lnTo>
                <a:lnTo>
                  <a:pt x="981250" y="1092469"/>
                </a:lnTo>
                <a:lnTo>
                  <a:pt x="986498" y="1080264"/>
                </a:lnTo>
                <a:lnTo>
                  <a:pt x="991745" y="1067481"/>
                </a:lnTo>
                <a:lnTo>
                  <a:pt x="996992" y="1054085"/>
                </a:lnTo>
                <a:lnTo>
                  <a:pt x="1002240" y="1040040"/>
                </a:lnTo>
                <a:lnTo>
                  <a:pt x="1007487" y="1025305"/>
                </a:lnTo>
                <a:lnTo>
                  <a:pt x="1012734" y="1009838"/>
                </a:lnTo>
                <a:lnTo>
                  <a:pt x="1017982" y="993592"/>
                </a:lnTo>
                <a:lnTo>
                  <a:pt x="1023229" y="976518"/>
                </a:lnTo>
                <a:lnTo>
                  <a:pt x="1028476" y="958562"/>
                </a:lnTo>
                <a:lnTo>
                  <a:pt x="1033724" y="939667"/>
                </a:lnTo>
                <a:lnTo>
                  <a:pt x="1038971" y="919771"/>
                </a:lnTo>
                <a:lnTo>
                  <a:pt x="1044218" y="898806"/>
                </a:lnTo>
                <a:lnTo>
                  <a:pt x="1049466" y="876700"/>
                </a:lnTo>
                <a:lnTo>
                  <a:pt x="1054713" y="853373"/>
                </a:lnTo>
                <a:lnTo>
                  <a:pt x="1059960" y="828741"/>
                </a:lnTo>
                <a:lnTo>
                  <a:pt x="1065208" y="802711"/>
                </a:lnTo>
                <a:lnTo>
                  <a:pt x="1070455" y="775182"/>
                </a:lnTo>
                <a:lnTo>
                  <a:pt x="1075702" y="746045"/>
                </a:lnTo>
                <a:lnTo>
                  <a:pt x="1080950" y="715181"/>
                </a:lnTo>
                <a:lnTo>
                  <a:pt x="1086197" y="682459"/>
                </a:lnTo>
                <a:lnTo>
                  <a:pt x="1091444" y="647738"/>
                </a:lnTo>
                <a:lnTo>
                  <a:pt x="1096691" y="610863"/>
                </a:lnTo>
                <a:lnTo>
                  <a:pt x="1101939" y="571664"/>
                </a:lnTo>
                <a:lnTo>
                  <a:pt x="1107186" y="529956"/>
                </a:lnTo>
                <a:lnTo>
                  <a:pt x="1112433" y="485533"/>
                </a:lnTo>
                <a:lnTo>
                  <a:pt x="1117681" y="438172"/>
                </a:lnTo>
                <a:lnTo>
                  <a:pt x="1122928" y="387626"/>
                </a:lnTo>
                <a:lnTo>
                  <a:pt x="1128175" y="333622"/>
                </a:lnTo>
                <a:lnTo>
                  <a:pt x="1133423" y="275859"/>
                </a:lnTo>
                <a:lnTo>
                  <a:pt x="1138670" y="214005"/>
                </a:lnTo>
                <a:lnTo>
                  <a:pt x="1143917" y="147691"/>
                </a:lnTo>
                <a:lnTo>
                  <a:pt x="1149165" y="76508"/>
                </a:lnTo>
                <a:lnTo>
                  <a:pt x="1154412" y="0"/>
                </a:lnTo>
              </a:path>
            </a:pathLst>
          </a:custGeom>
          <a:noFill/>
          <a:ln w="28575">
            <a:solidFill>
              <a:srgbClr val="2C5F82"/>
            </a:solidFill>
          </a:ln>
        </p:spPr>
      </p:sp>
      <p:sp>
        <p:nvSpPr>
          <p:cNvPr id="88" name="hyperbel_a_-2_n_3_rechts_5">
            <a:extLst>
              <a:ext uri="{FF2B5EF4-FFF2-40B4-BE49-F238E27FC236}">
                <a16:creationId xmlns:a16="http://schemas.microsoft.com/office/drawing/2014/main" id="{5994C26B-F3B7-4F86-A889-76FB72E4D59D}"/>
              </a:ext>
            </a:extLst>
          </p:cNvPr>
          <p:cNvSpPr>
            <a:spLocks noGrp="1"/>
          </p:cNvSpPr>
          <p:nvPr/>
        </p:nvSpPr>
        <p:spPr>
          <a:xfrm>
            <a:off x="4655820" y="2141220"/>
            <a:ext cx="2880360" cy="2880360"/>
          </a:xfrm>
          <a:custGeom>
            <a:avLst/>
            <a:gdLst/>
            <a:ahLst/>
            <a:cxnLst/>
            <a:rect l="0" t="0" r="0" b="0"/>
            <a:pathLst>
              <a:path w="2880360" h="2880360">
                <a:moveTo>
                  <a:pt x="1725948" y="2880360"/>
                </a:moveTo>
                <a:lnTo>
                  <a:pt x="1731195" y="2803852"/>
                </a:lnTo>
                <a:lnTo>
                  <a:pt x="1736443" y="2732669"/>
                </a:lnTo>
                <a:lnTo>
                  <a:pt x="1741690" y="2666355"/>
                </a:lnTo>
                <a:lnTo>
                  <a:pt x="1746937" y="2604501"/>
                </a:lnTo>
                <a:lnTo>
                  <a:pt x="1752185" y="2546738"/>
                </a:lnTo>
                <a:lnTo>
                  <a:pt x="1757432" y="2492734"/>
                </a:lnTo>
                <a:lnTo>
                  <a:pt x="1762679" y="2442188"/>
                </a:lnTo>
                <a:lnTo>
                  <a:pt x="1767927" y="2394827"/>
                </a:lnTo>
                <a:lnTo>
                  <a:pt x="1773174" y="2350404"/>
                </a:lnTo>
                <a:lnTo>
                  <a:pt x="1778421" y="2308696"/>
                </a:lnTo>
                <a:lnTo>
                  <a:pt x="1783669" y="2269497"/>
                </a:lnTo>
                <a:lnTo>
                  <a:pt x="1788916" y="2232622"/>
                </a:lnTo>
                <a:lnTo>
                  <a:pt x="1794163" y="2197901"/>
                </a:lnTo>
                <a:lnTo>
                  <a:pt x="1799410" y="2165179"/>
                </a:lnTo>
                <a:lnTo>
                  <a:pt x="1804658" y="2134315"/>
                </a:lnTo>
                <a:lnTo>
                  <a:pt x="1809905" y="2105178"/>
                </a:lnTo>
                <a:lnTo>
                  <a:pt x="1815152" y="2077649"/>
                </a:lnTo>
                <a:lnTo>
                  <a:pt x="1820400" y="2051619"/>
                </a:lnTo>
                <a:lnTo>
                  <a:pt x="1825647" y="2026987"/>
                </a:lnTo>
                <a:lnTo>
                  <a:pt x="1830894" y="2003660"/>
                </a:lnTo>
                <a:lnTo>
                  <a:pt x="1836142" y="1981554"/>
                </a:lnTo>
                <a:lnTo>
                  <a:pt x="1841389" y="1960589"/>
                </a:lnTo>
                <a:lnTo>
                  <a:pt x="1846636" y="1940693"/>
                </a:lnTo>
                <a:lnTo>
                  <a:pt x="1851884" y="1921798"/>
                </a:lnTo>
                <a:lnTo>
                  <a:pt x="1857131" y="1903842"/>
                </a:lnTo>
                <a:lnTo>
                  <a:pt x="1862378" y="1886768"/>
                </a:lnTo>
                <a:lnTo>
                  <a:pt x="1867626" y="1870522"/>
                </a:lnTo>
                <a:lnTo>
                  <a:pt x="1872873" y="1855055"/>
                </a:lnTo>
                <a:lnTo>
                  <a:pt x="1878120" y="1840320"/>
                </a:lnTo>
                <a:lnTo>
                  <a:pt x="1883368" y="1826275"/>
                </a:lnTo>
                <a:lnTo>
                  <a:pt x="1888615" y="1812879"/>
                </a:lnTo>
                <a:lnTo>
                  <a:pt x="1893862" y="1800096"/>
                </a:lnTo>
                <a:lnTo>
                  <a:pt x="1899110" y="1787891"/>
                </a:lnTo>
                <a:lnTo>
                  <a:pt x="1904357" y="1776232"/>
                </a:lnTo>
                <a:lnTo>
                  <a:pt x="1909604" y="1765088"/>
                </a:lnTo>
                <a:lnTo>
                  <a:pt x="1914852" y="1754431"/>
                </a:lnTo>
                <a:lnTo>
                  <a:pt x="1920099" y="1744236"/>
                </a:lnTo>
                <a:lnTo>
                  <a:pt x="1925346" y="1734476"/>
                </a:lnTo>
                <a:lnTo>
                  <a:pt x="1930594" y="1725130"/>
                </a:lnTo>
                <a:lnTo>
                  <a:pt x="1935841" y="1716176"/>
                </a:lnTo>
                <a:lnTo>
                  <a:pt x="1941088" y="1707593"/>
                </a:lnTo>
                <a:lnTo>
                  <a:pt x="1946336" y="1699362"/>
                </a:lnTo>
                <a:lnTo>
                  <a:pt x="1951583" y="1691465"/>
                </a:lnTo>
                <a:lnTo>
                  <a:pt x="1956830" y="1683886"/>
                </a:lnTo>
                <a:lnTo>
                  <a:pt x="1962078" y="1676609"/>
                </a:lnTo>
                <a:lnTo>
                  <a:pt x="1967325" y="1669619"/>
                </a:lnTo>
                <a:lnTo>
                  <a:pt x="1972572" y="1662901"/>
                </a:lnTo>
                <a:lnTo>
                  <a:pt x="1977820" y="1656444"/>
                </a:lnTo>
                <a:lnTo>
                  <a:pt x="1983067" y="1650233"/>
                </a:lnTo>
                <a:lnTo>
                  <a:pt x="1988314" y="1644258"/>
                </a:lnTo>
                <a:lnTo>
                  <a:pt x="1993562" y="1638508"/>
                </a:lnTo>
                <a:lnTo>
                  <a:pt x="1998809" y="1632971"/>
                </a:lnTo>
                <a:lnTo>
                  <a:pt x="2004056" y="1627639"/>
                </a:lnTo>
                <a:lnTo>
                  <a:pt x="2009304" y="1622501"/>
                </a:lnTo>
                <a:lnTo>
                  <a:pt x="2014551" y="1617550"/>
                </a:lnTo>
                <a:lnTo>
                  <a:pt x="2019798" y="1612776"/>
                </a:lnTo>
                <a:lnTo>
                  <a:pt x="2025046" y="1608172"/>
                </a:lnTo>
                <a:lnTo>
                  <a:pt x="2030293" y="1603730"/>
                </a:lnTo>
                <a:lnTo>
                  <a:pt x="2035540" y="1599444"/>
                </a:lnTo>
                <a:lnTo>
                  <a:pt x="2040788" y="1595306"/>
                </a:lnTo>
                <a:lnTo>
                  <a:pt x="2046035" y="1591310"/>
                </a:lnTo>
                <a:lnTo>
                  <a:pt x="2051282" y="1587450"/>
                </a:lnTo>
                <a:lnTo>
                  <a:pt x="2056530" y="1583721"/>
                </a:lnTo>
                <a:lnTo>
                  <a:pt x="2061777" y="1580116"/>
                </a:lnTo>
                <a:lnTo>
                  <a:pt x="2067024" y="1576631"/>
                </a:lnTo>
                <a:lnTo>
                  <a:pt x="2072272" y="1573261"/>
                </a:lnTo>
                <a:lnTo>
                  <a:pt x="2077519" y="1570001"/>
                </a:lnTo>
                <a:lnTo>
                  <a:pt x="2082766" y="1566847"/>
                </a:lnTo>
                <a:lnTo>
                  <a:pt x="2088014" y="1563794"/>
                </a:lnTo>
                <a:lnTo>
                  <a:pt x="2093261" y="1560838"/>
                </a:lnTo>
                <a:lnTo>
                  <a:pt x="2098508" y="1557976"/>
                </a:lnTo>
                <a:lnTo>
                  <a:pt x="2103756" y="1555203"/>
                </a:lnTo>
                <a:lnTo>
                  <a:pt x="2109003" y="1552517"/>
                </a:lnTo>
                <a:lnTo>
                  <a:pt x="2114250" y="1549914"/>
                </a:lnTo>
                <a:lnTo>
                  <a:pt x="2119497" y="1547391"/>
                </a:lnTo>
                <a:lnTo>
                  <a:pt x="2124745" y="1544944"/>
                </a:lnTo>
                <a:lnTo>
                  <a:pt x="2129992" y="1542572"/>
                </a:lnTo>
                <a:lnTo>
                  <a:pt x="2135239" y="1540270"/>
                </a:lnTo>
                <a:lnTo>
                  <a:pt x="2140487" y="1538037"/>
                </a:lnTo>
                <a:lnTo>
                  <a:pt x="2145734" y="1535870"/>
                </a:lnTo>
                <a:lnTo>
                  <a:pt x="2150981" y="1533766"/>
                </a:lnTo>
                <a:lnTo>
                  <a:pt x="2156229" y="1531724"/>
                </a:lnTo>
                <a:lnTo>
                  <a:pt x="2161476" y="1529740"/>
                </a:lnTo>
                <a:lnTo>
                  <a:pt x="2166723" y="1527814"/>
                </a:lnTo>
                <a:lnTo>
                  <a:pt x="2171971" y="1525942"/>
                </a:lnTo>
                <a:lnTo>
                  <a:pt x="2177218" y="1524124"/>
                </a:lnTo>
                <a:lnTo>
                  <a:pt x="2182465" y="1522356"/>
                </a:lnTo>
                <a:lnTo>
                  <a:pt x="2187713" y="1520637"/>
                </a:lnTo>
                <a:lnTo>
                  <a:pt x="2192960" y="1518967"/>
                </a:lnTo>
                <a:lnTo>
                  <a:pt x="2198207" y="1517342"/>
                </a:lnTo>
                <a:lnTo>
                  <a:pt x="2203455" y="1515761"/>
                </a:lnTo>
                <a:lnTo>
                  <a:pt x="2208702" y="1514224"/>
                </a:lnTo>
                <a:lnTo>
                  <a:pt x="2213949" y="1512728"/>
                </a:lnTo>
                <a:lnTo>
                  <a:pt x="2219197" y="1511271"/>
                </a:lnTo>
                <a:lnTo>
                  <a:pt x="2224444" y="1509854"/>
                </a:lnTo>
                <a:lnTo>
                  <a:pt x="2229691" y="1508474"/>
                </a:lnTo>
                <a:lnTo>
                  <a:pt x="2234939" y="1507130"/>
                </a:lnTo>
                <a:lnTo>
                  <a:pt x="2240186" y="1505821"/>
                </a:lnTo>
                <a:lnTo>
                  <a:pt x="2245433" y="1504546"/>
                </a:lnTo>
                <a:lnTo>
                  <a:pt x="2250681" y="1503304"/>
                </a:lnTo>
                <a:lnTo>
                  <a:pt x="2255928" y="1502094"/>
                </a:lnTo>
                <a:lnTo>
                  <a:pt x="2261175" y="1500914"/>
                </a:lnTo>
                <a:lnTo>
                  <a:pt x="2266423" y="1499765"/>
                </a:lnTo>
                <a:lnTo>
                  <a:pt x="2271670" y="1498644"/>
                </a:lnTo>
                <a:lnTo>
                  <a:pt x="2276917" y="1497551"/>
                </a:lnTo>
                <a:lnTo>
                  <a:pt x="2282165" y="1496485"/>
                </a:lnTo>
                <a:lnTo>
                  <a:pt x="2287412" y="1495445"/>
                </a:lnTo>
                <a:lnTo>
                  <a:pt x="2292659" y="1494431"/>
                </a:lnTo>
                <a:lnTo>
                  <a:pt x="2297907" y="1493441"/>
                </a:lnTo>
                <a:lnTo>
                  <a:pt x="2303154" y="1492475"/>
                </a:lnTo>
                <a:lnTo>
                  <a:pt x="2308401" y="1491533"/>
                </a:lnTo>
                <a:lnTo>
                  <a:pt x="2313649" y="1490613"/>
                </a:lnTo>
                <a:lnTo>
                  <a:pt x="2318896" y="1489715"/>
                </a:lnTo>
                <a:lnTo>
                  <a:pt x="2324143" y="1488838"/>
                </a:lnTo>
                <a:lnTo>
                  <a:pt x="2329391" y="1487982"/>
                </a:lnTo>
                <a:lnTo>
                  <a:pt x="2334638" y="1487145"/>
                </a:lnTo>
                <a:lnTo>
                  <a:pt x="2339885" y="1486328"/>
                </a:lnTo>
                <a:lnTo>
                  <a:pt x="2345133" y="1485530"/>
                </a:lnTo>
                <a:lnTo>
                  <a:pt x="2350380" y="1484750"/>
                </a:lnTo>
                <a:lnTo>
                  <a:pt x="2355627" y="1483988"/>
                </a:lnTo>
                <a:lnTo>
                  <a:pt x="2360875" y="1483244"/>
                </a:lnTo>
                <a:lnTo>
                  <a:pt x="2366122" y="1482516"/>
                </a:lnTo>
                <a:lnTo>
                  <a:pt x="2371369" y="1481804"/>
                </a:lnTo>
                <a:lnTo>
                  <a:pt x="2376617" y="1481108"/>
                </a:lnTo>
                <a:lnTo>
                  <a:pt x="2381864" y="1480428"/>
                </a:lnTo>
                <a:lnTo>
                  <a:pt x="2387111" y="1479762"/>
                </a:lnTo>
                <a:lnTo>
                  <a:pt x="2392359" y="1479112"/>
                </a:lnTo>
                <a:lnTo>
                  <a:pt x="2397606" y="1478475"/>
                </a:lnTo>
                <a:lnTo>
                  <a:pt x="2402853" y="1477852"/>
                </a:lnTo>
                <a:lnTo>
                  <a:pt x="2408101" y="1477243"/>
                </a:lnTo>
                <a:lnTo>
                  <a:pt x="2413348" y="1476646"/>
                </a:lnTo>
                <a:lnTo>
                  <a:pt x="2418595" y="1476063"/>
                </a:lnTo>
                <a:lnTo>
                  <a:pt x="2423842" y="1475492"/>
                </a:lnTo>
                <a:lnTo>
                  <a:pt x="2429090" y="1474933"/>
                </a:lnTo>
                <a:lnTo>
                  <a:pt x="2434337" y="1474385"/>
                </a:lnTo>
                <a:lnTo>
                  <a:pt x="2439584" y="1473849"/>
                </a:lnTo>
                <a:lnTo>
                  <a:pt x="2444832" y="1473324"/>
                </a:lnTo>
                <a:lnTo>
                  <a:pt x="2450079" y="1472810"/>
                </a:lnTo>
                <a:lnTo>
                  <a:pt x="2455326" y="1472307"/>
                </a:lnTo>
                <a:lnTo>
                  <a:pt x="2460574" y="1471814"/>
                </a:lnTo>
                <a:lnTo>
                  <a:pt x="2465821" y="1471331"/>
                </a:lnTo>
                <a:lnTo>
                  <a:pt x="2471068" y="1470858"/>
                </a:lnTo>
                <a:lnTo>
                  <a:pt x="2476316" y="1470394"/>
                </a:lnTo>
                <a:lnTo>
                  <a:pt x="2481563" y="1469939"/>
                </a:lnTo>
                <a:lnTo>
                  <a:pt x="2486810" y="1469494"/>
                </a:lnTo>
                <a:lnTo>
                  <a:pt x="2492058" y="1469058"/>
                </a:lnTo>
                <a:lnTo>
                  <a:pt x="2497305" y="1468630"/>
                </a:lnTo>
                <a:lnTo>
                  <a:pt x="2502552" y="1468210"/>
                </a:lnTo>
                <a:lnTo>
                  <a:pt x="2507800" y="1467799"/>
                </a:lnTo>
                <a:lnTo>
                  <a:pt x="2513047" y="1467396"/>
                </a:lnTo>
                <a:lnTo>
                  <a:pt x="2518294" y="1467000"/>
                </a:lnTo>
                <a:lnTo>
                  <a:pt x="2523542" y="1466612"/>
                </a:lnTo>
                <a:lnTo>
                  <a:pt x="2528789" y="1466232"/>
                </a:lnTo>
                <a:lnTo>
                  <a:pt x="2534036" y="1465859"/>
                </a:lnTo>
                <a:lnTo>
                  <a:pt x="2539284" y="1465493"/>
                </a:lnTo>
                <a:lnTo>
                  <a:pt x="2544531" y="1465134"/>
                </a:lnTo>
                <a:lnTo>
                  <a:pt x="2549778" y="1464781"/>
                </a:lnTo>
                <a:lnTo>
                  <a:pt x="2555026" y="1464436"/>
                </a:lnTo>
                <a:lnTo>
                  <a:pt x="2560273" y="1464096"/>
                </a:lnTo>
                <a:lnTo>
                  <a:pt x="2565520" y="1463763"/>
                </a:lnTo>
                <a:lnTo>
                  <a:pt x="2570768" y="1463437"/>
                </a:lnTo>
                <a:lnTo>
                  <a:pt x="2576015" y="1463116"/>
                </a:lnTo>
                <a:lnTo>
                  <a:pt x="2581262" y="1462801"/>
                </a:lnTo>
                <a:lnTo>
                  <a:pt x="2586510" y="1462491"/>
                </a:lnTo>
                <a:lnTo>
                  <a:pt x="2591757" y="1462188"/>
                </a:lnTo>
                <a:lnTo>
                  <a:pt x="2597004" y="1461890"/>
                </a:lnTo>
                <a:lnTo>
                  <a:pt x="2602252" y="1461597"/>
                </a:lnTo>
                <a:lnTo>
                  <a:pt x="2607499" y="1461309"/>
                </a:lnTo>
                <a:lnTo>
                  <a:pt x="2612746" y="1461027"/>
                </a:lnTo>
                <a:lnTo>
                  <a:pt x="2617994" y="1460750"/>
                </a:lnTo>
                <a:lnTo>
                  <a:pt x="2623241" y="1460477"/>
                </a:lnTo>
                <a:lnTo>
                  <a:pt x="2628488" y="1460209"/>
                </a:lnTo>
                <a:lnTo>
                  <a:pt x="2633736" y="1459946"/>
                </a:lnTo>
                <a:lnTo>
                  <a:pt x="2638983" y="1459688"/>
                </a:lnTo>
                <a:lnTo>
                  <a:pt x="2644230" y="1459434"/>
                </a:lnTo>
                <a:lnTo>
                  <a:pt x="2649478" y="1459185"/>
                </a:lnTo>
                <a:lnTo>
                  <a:pt x="2654725" y="1458939"/>
                </a:lnTo>
                <a:lnTo>
                  <a:pt x="2659972" y="1458698"/>
                </a:lnTo>
                <a:lnTo>
                  <a:pt x="2665220" y="1458461"/>
                </a:lnTo>
                <a:lnTo>
                  <a:pt x="2670467" y="1458228"/>
                </a:lnTo>
                <a:lnTo>
                  <a:pt x="2675714" y="1457999"/>
                </a:lnTo>
                <a:lnTo>
                  <a:pt x="2680962" y="1457774"/>
                </a:lnTo>
                <a:lnTo>
                  <a:pt x="2686209" y="1457553"/>
                </a:lnTo>
                <a:lnTo>
                  <a:pt x="2691456" y="1457335"/>
                </a:lnTo>
                <a:lnTo>
                  <a:pt x="2696704" y="1457121"/>
                </a:lnTo>
                <a:lnTo>
                  <a:pt x="2701951" y="1456911"/>
                </a:lnTo>
                <a:lnTo>
                  <a:pt x="2707198" y="1456704"/>
                </a:lnTo>
                <a:lnTo>
                  <a:pt x="2712446" y="1456500"/>
                </a:lnTo>
                <a:lnTo>
                  <a:pt x="2717693" y="1456300"/>
                </a:lnTo>
                <a:lnTo>
                  <a:pt x="2722940" y="1456103"/>
                </a:lnTo>
                <a:lnTo>
                  <a:pt x="2728187" y="1455909"/>
                </a:lnTo>
                <a:lnTo>
                  <a:pt x="2733435" y="1455718"/>
                </a:lnTo>
                <a:lnTo>
                  <a:pt x="2738682" y="1455531"/>
                </a:lnTo>
                <a:lnTo>
                  <a:pt x="2743929" y="1455346"/>
                </a:lnTo>
                <a:lnTo>
                  <a:pt x="2749177" y="1455164"/>
                </a:lnTo>
                <a:lnTo>
                  <a:pt x="2754424" y="1454986"/>
                </a:lnTo>
                <a:lnTo>
                  <a:pt x="2759671" y="1454810"/>
                </a:lnTo>
                <a:lnTo>
                  <a:pt x="2764919" y="1454637"/>
                </a:lnTo>
                <a:lnTo>
                  <a:pt x="2770166" y="1454466"/>
                </a:lnTo>
                <a:lnTo>
                  <a:pt x="2775413" y="1454298"/>
                </a:lnTo>
                <a:lnTo>
                  <a:pt x="2780661" y="1454133"/>
                </a:lnTo>
                <a:lnTo>
                  <a:pt x="2785908" y="1453971"/>
                </a:lnTo>
                <a:lnTo>
                  <a:pt x="2791155" y="1453811"/>
                </a:lnTo>
                <a:lnTo>
                  <a:pt x="2796403" y="1453653"/>
                </a:lnTo>
                <a:lnTo>
                  <a:pt x="2801650" y="1453498"/>
                </a:lnTo>
                <a:lnTo>
                  <a:pt x="2806897" y="1453345"/>
                </a:lnTo>
                <a:lnTo>
                  <a:pt x="2812145" y="1453195"/>
                </a:lnTo>
                <a:lnTo>
                  <a:pt x="2817392" y="1453046"/>
                </a:lnTo>
                <a:lnTo>
                  <a:pt x="2822639" y="1452900"/>
                </a:lnTo>
                <a:lnTo>
                  <a:pt x="2827887" y="1452757"/>
                </a:lnTo>
                <a:lnTo>
                  <a:pt x="2833134" y="1452615"/>
                </a:lnTo>
                <a:lnTo>
                  <a:pt x="2838381" y="1452476"/>
                </a:lnTo>
                <a:lnTo>
                  <a:pt x="2843629" y="1452338"/>
                </a:lnTo>
                <a:lnTo>
                  <a:pt x="2848876" y="1452203"/>
                </a:lnTo>
                <a:lnTo>
                  <a:pt x="2854123" y="1452069"/>
                </a:lnTo>
                <a:lnTo>
                  <a:pt x="2859371" y="1451938"/>
                </a:lnTo>
                <a:lnTo>
                  <a:pt x="2864618" y="1451809"/>
                </a:lnTo>
                <a:lnTo>
                  <a:pt x="2869865" y="1451681"/>
                </a:lnTo>
                <a:lnTo>
                  <a:pt x="2875113" y="1451555"/>
                </a:lnTo>
                <a:lnTo>
                  <a:pt x="2880360" y="1451431"/>
                </a:lnTo>
              </a:path>
            </a:pathLst>
          </a:custGeom>
          <a:noFill/>
          <a:ln w="28575">
            <a:solidFill>
              <a:srgbClr val="2C5F82"/>
            </a:solidFill>
          </a:ln>
        </p:spPr>
      </p:sp>
      <p:sp>
        <p:nvSpPr>
          <p:cNvPr id="89" name="x_axis_5">
            <a:extLst>
              <a:ext uri="{FF2B5EF4-FFF2-40B4-BE49-F238E27FC236}">
                <a16:creationId xmlns:a16="http://schemas.microsoft.com/office/drawing/2014/main" id="{3A6FFC7F-84F9-4A68-93E4-91E4E13E5DA8}"/>
              </a:ext>
            </a:extLst>
          </p:cNvPr>
          <p:cNvSpPr>
            <a:spLocks noGrp="1"/>
          </p:cNvSpPr>
          <p:nvPr/>
        </p:nvSpPr>
        <p:spPr>
          <a:xfrm>
            <a:off x="4608195" y="3581400"/>
            <a:ext cx="2994660" cy="0"/>
          </a:xfrm>
          <a:prstGeom prst="line">
            <a:avLst/>
          </a:prstGeom>
          <a:noFill/>
          <a:ln w="21908">
            <a:solidFill>
              <a:srgbClr val="18252D"/>
            </a:solidFill>
          </a:ln>
        </p:spPr>
      </p:sp>
      <p:sp>
        <p:nvSpPr>
          <p:cNvPr id="90" name="y_axis_5">
            <a:extLst>
              <a:ext uri="{FF2B5EF4-FFF2-40B4-BE49-F238E27FC236}">
                <a16:creationId xmlns:a16="http://schemas.microsoft.com/office/drawing/2014/main" id="{E1D9CF75-D3DD-4176-8ADD-BF0BDA1FB840}"/>
              </a:ext>
            </a:extLst>
          </p:cNvPr>
          <p:cNvSpPr>
            <a:spLocks noGrp="1"/>
          </p:cNvSpPr>
          <p:nvPr/>
        </p:nvSpPr>
        <p:spPr>
          <a:xfrm>
            <a:off x="6096000" y="2074545"/>
            <a:ext cx="0" cy="2994660"/>
          </a:xfrm>
          <a:prstGeom prst="line">
            <a:avLst/>
          </a:prstGeom>
          <a:noFill/>
          <a:ln w="21908">
            <a:solidFill>
              <a:srgbClr val="18252D"/>
            </a:solidFill>
          </a:ln>
        </p:spPr>
      </p:sp>
      <p:sp>
        <p:nvSpPr>
          <p:cNvPr id="91" name="x_arrow_5">
            <a:extLst>
              <a:ext uri="{FF2B5EF4-FFF2-40B4-BE49-F238E27FC236}">
                <a16:creationId xmlns:a16="http://schemas.microsoft.com/office/drawing/2014/main" id="{91C808A6-0C02-4A61-A8FB-D6296FF842FA}"/>
              </a:ext>
            </a:extLst>
          </p:cNvPr>
          <p:cNvSpPr>
            <a:spLocks noGrp="1"/>
          </p:cNvSpPr>
          <p:nvPr/>
        </p:nvSpPr>
        <p:spPr>
          <a:xfrm>
            <a:off x="4655820" y="2141220"/>
            <a:ext cx="2880360" cy="2880360"/>
          </a:xfrm>
          <a:custGeom>
            <a:avLst/>
            <a:gdLst/>
            <a:ahLst/>
            <a:cxnLst/>
            <a:rect l="0" t="0" r="0" b="0"/>
            <a:pathLst>
              <a:path w="2880360" h="2880360">
                <a:moveTo>
                  <a:pt x="2947035" y="1440180"/>
                </a:moveTo>
                <a:lnTo>
                  <a:pt x="2861310" y="1402080"/>
                </a:lnTo>
                <a:lnTo>
                  <a:pt x="2861310" y="1478280"/>
                </a:lnTo>
                <a:close/>
              </a:path>
            </a:pathLst>
          </a:custGeom>
          <a:solidFill>
            <a:srgbClr val="18252D"/>
          </a:solidFill>
          <a:ln w="0">
            <a:noFill/>
          </a:ln>
        </p:spPr>
      </p:sp>
      <p:sp>
        <p:nvSpPr>
          <p:cNvPr id="92" name="y_arrow_5">
            <a:extLst>
              <a:ext uri="{FF2B5EF4-FFF2-40B4-BE49-F238E27FC236}">
                <a16:creationId xmlns:a16="http://schemas.microsoft.com/office/drawing/2014/main" id="{7B8B38B3-3DA3-4066-9E12-F804F423C4ED}"/>
              </a:ext>
            </a:extLst>
          </p:cNvPr>
          <p:cNvSpPr>
            <a:spLocks noGrp="1"/>
          </p:cNvSpPr>
          <p:nvPr/>
        </p:nvSpPr>
        <p:spPr>
          <a:xfrm>
            <a:off x="4655820" y="2141220"/>
            <a:ext cx="2880360" cy="2880360"/>
          </a:xfrm>
          <a:custGeom>
            <a:avLst/>
            <a:gdLst/>
            <a:ahLst/>
            <a:cxnLst/>
            <a:rect l="0" t="0" r="0" b="0"/>
            <a:pathLst>
              <a:path w="2880360" h="2880360">
                <a:moveTo>
                  <a:pt x="1440180" y="-66675"/>
                </a:moveTo>
                <a:lnTo>
                  <a:pt x="1402080" y="19050"/>
                </a:lnTo>
                <a:lnTo>
                  <a:pt x="1478280" y="19050"/>
                </a:lnTo>
                <a:close/>
              </a:path>
            </a:pathLst>
          </a:custGeom>
          <a:solidFill>
            <a:srgbClr val="18252D"/>
          </a:solidFill>
          <a:ln w="0">
            <a:noFill/>
          </a:ln>
        </p:spPr>
      </p:sp>
      <p:sp>
        <p:nvSpPr>
          <p:cNvPr id="93" name="tick_x_-4_5">
            <a:extLst>
              <a:ext uri="{FF2B5EF4-FFF2-40B4-BE49-F238E27FC236}">
                <a16:creationId xmlns:a16="http://schemas.microsoft.com/office/drawing/2014/main" id="{47C1198E-27B9-40D4-BB41-2AC894003EF8}"/>
              </a:ext>
            </a:extLst>
          </p:cNvPr>
          <p:cNvSpPr>
            <a:spLocks noGrp="1"/>
          </p:cNvSpPr>
          <p:nvPr/>
        </p:nvSpPr>
        <p:spPr>
          <a:xfrm>
            <a:off x="4655820" y="3548063"/>
            <a:ext cx="0" cy="66675"/>
          </a:xfrm>
          <a:prstGeom prst="line">
            <a:avLst/>
          </a:prstGeom>
          <a:noFill/>
          <a:ln w="12383">
            <a:solidFill>
              <a:srgbClr val="18252D"/>
            </a:solidFill>
          </a:ln>
        </p:spPr>
      </p:sp>
      <p:sp>
        <p:nvSpPr>
          <p:cNvPr id="94" name="axis_label_x_5_-4">
            <a:extLst>
              <a:ext uri="{FF2B5EF4-FFF2-40B4-BE49-F238E27FC236}">
                <a16:creationId xmlns:a16="http://schemas.microsoft.com/office/drawing/2014/main" id="{4AC40601-7719-4859-A3EF-9AF47875960E}"/>
              </a:ext>
            </a:extLst>
          </p:cNvPr>
          <p:cNvSpPr>
            <a:spLocks noGrp="1"/>
          </p:cNvSpPr>
          <p:nvPr/>
        </p:nvSpPr>
        <p:spPr>
          <a:xfrm>
            <a:off x="4503420" y="3648075"/>
            <a:ext cx="30480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ctr">
              <a:defRPr sz="1350" b="1" i="0">
                <a:ln w="6350">
                  <a:solidFill>
                    <a:srgbClr val="FFFFFF"/>
                  </a:solidFill>
                </a:ln>
                <a:solidFill>
                  <a:srgbClr val="262D32"/>
                </a:solidFill>
                <a:latin typeface="Calibri"/>
                <a:ea typeface="Calibri"/>
                <a:cs typeface="Calibri"/>
              </a:defRPr>
            </a:pPr>
            <a:r>
              <a:rPr sz="1350" b="1" i="0">
                <a:ln w="6350">
                  <a:solidFill>
                    <a:srgbClr val="FFFFFF"/>
                  </a:solidFill>
                </a:ln>
                <a:solidFill>
                  <a:srgbClr val="262D32"/>
                </a:solidFill>
                <a:latin typeface="Calibri"/>
                <a:ea typeface="Calibri"/>
                <a:cs typeface="Calibri"/>
              </a:rPr>
              <a:t>−4</a:t>
            </a:r>
          </a:p>
        </p:txBody>
      </p:sp>
      <p:sp>
        <p:nvSpPr>
          <p:cNvPr id="95" name="tick_x_-3_5">
            <a:extLst>
              <a:ext uri="{FF2B5EF4-FFF2-40B4-BE49-F238E27FC236}">
                <a16:creationId xmlns:a16="http://schemas.microsoft.com/office/drawing/2014/main" id="{BEE623CC-A5F1-4645-9A2F-51F9AF6B9367}"/>
              </a:ext>
            </a:extLst>
          </p:cNvPr>
          <p:cNvSpPr>
            <a:spLocks noGrp="1"/>
          </p:cNvSpPr>
          <p:nvPr/>
        </p:nvSpPr>
        <p:spPr>
          <a:xfrm>
            <a:off x="5015865" y="3548063"/>
            <a:ext cx="0" cy="66675"/>
          </a:xfrm>
          <a:prstGeom prst="line">
            <a:avLst/>
          </a:prstGeom>
          <a:noFill/>
          <a:ln w="12383">
            <a:solidFill>
              <a:srgbClr val="18252D"/>
            </a:solidFill>
          </a:ln>
        </p:spPr>
      </p:sp>
      <p:sp>
        <p:nvSpPr>
          <p:cNvPr id="96" name="axis_label_x_5_-3">
            <a:extLst>
              <a:ext uri="{FF2B5EF4-FFF2-40B4-BE49-F238E27FC236}">
                <a16:creationId xmlns:a16="http://schemas.microsoft.com/office/drawing/2014/main" id="{DE0F0C33-3F3D-4B42-BE77-6BDA3D203338}"/>
              </a:ext>
            </a:extLst>
          </p:cNvPr>
          <p:cNvSpPr>
            <a:spLocks noGrp="1"/>
          </p:cNvSpPr>
          <p:nvPr/>
        </p:nvSpPr>
        <p:spPr>
          <a:xfrm>
            <a:off x="4863465" y="3648075"/>
            <a:ext cx="30480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ctr">
              <a:defRPr sz="1350" b="1" i="0">
                <a:ln w="6350">
                  <a:solidFill>
                    <a:srgbClr val="FFFFFF"/>
                  </a:solidFill>
                </a:ln>
                <a:solidFill>
                  <a:srgbClr val="262D32"/>
                </a:solidFill>
                <a:latin typeface="Calibri"/>
                <a:ea typeface="Calibri"/>
                <a:cs typeface="Calibri"/>
              </a:defRPr>
            </a:pPr>
            <a:r>
              <a:rPr sz="1350" b="1" i="0">
                <a:ln w="6350">
                  <a:solidFill>
                    <a:srgbClr val="FFFFFF"/>
                  </a:solidFill>
                </a:ln>
                <a:solidFill>
                  <a:srgbClr val="262D32"/>
                </a:solidFill>
                <a:latin typeface="Calibri"/>
                <a:ea typeface="Calibri"/>
                <a:cs typeface="Calibri"/>
              </a:rPr>
              <a:t>−3</a:t>
            </a:r>
          </a:p>
        </p:txBody>
      </p:sp>
      <p:sp>
        <p:nvSpPr>
          <p:cNvPr id="97" name="tick_x_-2_5">
            <a:extLst>
              <a:ext uri="{FF2B5EF4-FFF2-40B4-BE49-F238E27FC236}">
                <a16:creationId xmlns:a16="http://schemas.microsoft.com/office/drawing/2014/main" id="{B3FB8323-DD09-4995-B587-905BD2AA3CCA}"/>
              </a:ext>
            </a:extLst>
          </p:cNvPr>
          <p:cNvSpPr>
            <a:spLocks noGrp="1"/>
          </p:cNvSpPr>
          <p:nvPr/>
        </p:nvSpPr>
        <p:spPr>
          <a:xfrm>
            <a:off x="5375910" y="3548063"/>
            <a:ext cx="0" cy="66675"/>
          </a:xfrm>
          <a:prstGeom prst="line">
            <a:avLst/>
          </a:prstGeom>
          <a:noFill/>
          <a:ln w="12383">
            <a:solidFill>
              <a:srgbClr val="18252D"/>
            </a:solidFill>
          </a:ln>
        </p:spPr>
      </p:sp>
      <p:sp>
        <p:nvSpPr>
          <p:cNvPr id="98" name="axis_label_x_5_-2">
            <a:extLst>
              <a:ext uri="{FF2B5EF4-FFF2-40B4-BE49-F238E27FC236}">
                <a16:creationId xmlns:a16="http://schemas.microsoft.com/office/drawing/2014/main" id="{3D51C52B-EDF1-4323-B154-D043262202FF}"/>
              </a:ext>
            </a:extLst>
          </p:cNvPr>
          <p:cNvSpPr>
            <a:spLocks noGrp="1"/>
          </p:cNvSpPr>
          <p:nvPr/>
        </p:nvSpPr>
        <p:spPr>
          <a:xfrm>
            <a:off x="5223510" y="3648075"/>
            <a:ext cx="30480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ctr">
              <a:defRPr sz="1350" b="1" i="0">
                <a:ln w="6350">
                  <a:solidFill>
                    <a:srgbClr val="FFFFFF"/>
                  </a:solidFill>
                </a:ln>
                <a:solidFill>
                  <a:srgbClr val="262D32"/>
                </a:solidFill>
                <a:latin typeface="Calibri"/>
                <a:ea typeface="Calibri"/>
                <a:cs typeface="Calibri"/>
              </a:defRPr>
            </a:pPr>
            <a:r>
              <a:rPr sz="1350" b="1" i="0">
                <a:ln w="6350">
                  <a:solidFill>
                    <a:srgbClr val="FFFFFF"/>
                  </a:solidFill>
                </a:ln>
                <a:solidFill>
                  <a:srgbClr val="262D32"/>
                </a:solidFill>
                <a:latin typeface="Calibri"/>
                <a:ea typeface="Calibri"/>
                <a:cs typeface="Calibri"/>
              </a:rPr>
              <a:t>−2</a:t>
            </a:r>
          </a:p>
        </p:txBody>
      </p:sp>
      <p:sp>
        <p:nvSpPr>
          <p:cNvPr id="99" name="tick_x_-1_5">
            <a:extLst>
              <a:ext uri="{FF2B5EF4-FFF2-40B4-BE49-F238E27FC236}">
                <a16:creationId xmlns:a16="http://schemas.microsoft.com/office/drawing/2014/main" id="{4BE5F282-1AA1-451E-91B7-58EEE58D6BCD}"/>
              </a:ext>
            </a:extLst>
          </p:cNvPr>
          <p:cNvSpPr>
            <a:spLocks noGrp="1"/>
          </p:cNvSpPr>
          <p:nvPr/>
        </p:nvSpPr>
        <p:spPr>
          <a:xfrm>
            <a:off x="5735955" y="3548063"/>
            <a:ext cx="0" cy="66675"/>
          </a:xfrm>
          <a:prstGeom prst="line">
            <a:avLst/>
          </a:prstGeom>
          <a:noFill/>
          <a:ln w="12383">
            <a:solidFill>
              <a:srgbClr val="18252D"/>
            </a:solidFill>
          </a:ln>
        </p:spPr>
      </p:sp>
      <p:sp>
        <p:nvSpPr>
          <p:cNvPr id="100" name="axis_label_x_5_-1">
            <a:extLst>
              <a:ext uri="{FF2B5EF4-FFF2-40B4-BE49-F238E27FC236}">
                <a16:creationId xmlns:a16="http://schemas.microsoft.com/office/drawing/2014/main" id="{1284EACE-9394-4308-B228-2CDE69ED68B8}"/>
              </a:ext>
            </a:extLst>
          </p:cNvPr>
          <p:cNvSpPr>
            <a:spLocks noGrp="1"/>
          </p:cNvSpPr>
          <p:nvPr/>
        </p:nvSpPr>
        <p:spPr>
          <a:xfrm>
            <a:off x="5583555" y="3648075"/>
            <a:ext cx="30480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ctr">
              <a:defRPr sz="1350" b="1" i="0">
                <a:ln w="6350">
                  <a:solidFill>
                    <a:srgbClr val="FFFFFF"/>
                  </a:solidFill>
                </a:ln>
                <a:solidFill>
                  <a:srgbClr val="262D32"/>
                </a:solidFill>
                <a:latin typeface="Calibri"/>
                <a:ea typeface="Calibri"/>
                <a:cs typeface="Calibri"/>
              </a:defRPr>
            </a:pPr>
            <a:r>
              <a:rPr sz="1350" b="1" i="0">
                <a:ln w="6350">
                  <a:solidFill>
                    <a:srgbClr val="FFFFFF"/>
                  </a:solidFill>
                </a:ln>
                <a:solidFill>
                  <a:srgbClr val="262D32"/>
                </a:solidFill>
                <a:latin typeface="Calibri"/>
                <a:ea typeface="Calibri"/>
                <a:cs typeface="Calibri"/>
              </a:rPr>
              <a:t>−1</a:t>
            </a:r>
          </a:p>
        </p:txBody>
      </p:sp>
      <p:sp>
        <p:nvSpPr>
          <p:cNvPr id="101" name="tick_x_1_5">
            <a:extLst>
              <a:ext uri="{FF2B5EF4-FFF2-40B4-BE49-F238E27FC236}">
                <a16:creationId xmlns:a16="http://schemas.microsoft.com/office/drawing/2014/main" id="{6CE9CD1A-D43D-4E1D-BC64-CBDCAB028B7A}"/>
              </a:ext>
            </a:extLst>
          </p:cNvPr>
          <p:cNvSpPr>
            <a:spLocks noGrp="1"/>
          </p:cNvSpPr>
          <p:nvPr/>
        </p:nvSpPr>
        <p:spPr>
          <a:xfrm>
            <a:off x="6456045" y="3548063"/>
            <a:ext cx="0" cy="66675"/>
          </a:xfrm>
          <a:prstGeom prst="line">
            <a:avLst/>
          </a:prstGeom>
          <a:noFill/>
          <a:ln w="12383">
            <a:solidFill>
              <a:srgbClr val="18252D"/>
            </a:solidFill>
          </a:ln>
        </p:spPr>
      </p:sp>
      <p:sp>
        <p:nvSpPr>
          <p:cNvPr id="102" name="axis_label_x_5_1">
            <a:extLst>
              <a:ext uri="{FF2B5EF4-FFF2-40B4-BE49-F238E27FC236}">
                <a16:creationId xmlns:a16="http://schemas.microsoft.com/office/drawing/2014/main" id="{98D83EA5-F56C-4428-98F3-41372307B039}"/>
              </a:ext>
            </a:extLst>
          </p:cNvPr>
          <p:cNvSpPr>
            <a:spLocks noGrp="1"/>
          </p:cNvSpPr>
          <p:nvPr/>
        </p:nvSpPr>
        <p:spPr>
          <a:xfrm>
            <a:off x="6303645" y="3648075"/>
            <a:ext cx="30480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ctr">
              <a:defRPr sz="1350" b="1" i="0">
                <a:ln w="6350">
                  <a:solidFill>
                    <a:srgbClr val="FFFFFF"/>
                  </a:solidFill>
                </a:ln>
                <a:solidFill>
                  <a:srgbClr val="262D32"/>
                </a:solidFill>
                <a:latin typeface="Calibri"/>
                <a:ea typeface="Calibri"/>
                <a:cs typeface="Calibri"/>
              </a:defRPr>
            </a:pPr>
            <a:r>
              <a:rPr sz="1350" b="1" i="0">
                <a:ln w="6350">
                  <a:solidFill>
                    <a:srgbClr val="FFFFFF"/>
                  </a:solidFill>
                </a:ln>
                <a:solidFill>
                  <a:srgbClr val="262D32"/>
                </a:solidFill>
                <a:latin typeface="Calibri"/>
                <a:ea typeface="Calibri"/>
                <a:cs typeface="Calibri"/>
              </a:rPr>
              <a:t>1</a:t>
            </a:r>
          </a:p>
        </p:txBody>
      </p:sp>
      <p:sp>
        <p:nvSpPr>
          <p:cNvPr id="103" name="tick_x_2_5">
            <a:extLst>
              <a:ext uri="{FF2B5EF4-FFF2-40B4-BE49-F238E27FC236}">
                <a16:creationId xmlns:a16="http://schemas.microsoft.com/office/drawing/2014/main" id="{46E197CD-F6C0-49B7-AAC7-E83166DC93F7}"/>
              </a:ext>
            </a:extLst>
          </p:cNvPr>
          <p:cNvSpPr>
            <a:spLocks noGrp="1"/>
          </p:cNvSpPr>
          <p:nvPr/>
        </p:nvSpPr>
        <p:spPr>
          <a:xfrm>
            <a:off x="6816090" y="3548063"/>
            <a:ext cx="0" cy="66675"/>
          </a:xfrm>
          <a:prstGeom prst="line">
            <a:avLst/>
          </a:prstGeom>
          <a:noFill/>
          <a:ln w="12383">
            <a:solidFill>
              <a:srgbClr val="18252D"/>
            </a:solidFill>
          </a:ln>
        </p:spPr>
      </p:sp>
      <p:sp>
        <p:nvSpPr>
          <p:cNvPr id="104" name="axis_label_x_5_2">
            <a:extLst>
              <a:ext uri="{FF2B5EF4-FFF2-40B4-BE49-F238E27FC236}">
                <a16:creationId xmlns:a16="http://schemas.microsoft.com/office/drawing/2014/main" id="{23A4C68F-32B1-4B66-A8C1-DEBBC6EFBE54}"/>
              </a:ext>
            </a:extLst>
          </p:cNvPr>
          <p:cNvSpPr>
            <a:spLocks noGrp="1"/>
          </p:cNvSpPr>
          <p:nvPr/>
        </p:nvSpPr>
        <p:spPr>
          <a:xfrm>
            <a:off x="6663690" y="3648075"/>
            <a:ext cx="30480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ctr">
              <a:defRPr sz="1350" b="1" i="0">
                <a:ln w="6350">
                  <a:solidFill>
                    <a:srgbClr val="FFFFFF"/>
                  </a:solidFill>
                </a:ln>
                <a:solidFill>
                  <a:srgbClr val="262D32"/>
                </a:solidFill>
                <a:latin typeface="Calibri"/>
                <a:ea typeface="Calibri"/>
                <a:cs typeface="Calibri"/>
              </a:defRPr>
            </a:pPr>
            <a:r>
              <a:rPr sz="1350" b="1" i="0">
                <a:ln w="6350">
                  <a:solidFill>
                    <a:srgbClr val="FFFFFF"/>
                  </a:solidFill>
                </a:ln>
                <a:solidFill>
                  <a:srgbClr val="262D32"/>
                </a:solidFill>
                <a:latin typeface="Calibri"/>
                <a:ea typeface="Calibri"/>
                <a:cs typeface="Calibri"/>
              </a:rPr>
              <a:t>2</a:t>
            </a:r>
          </a:p>
        </p:txBody>
      </p:sp>
      <p:sp>
        <p:nvSpPr>
          <p:cNvPr id="105" name="tick_x_3_5">
            <a:extLst>
              <a:ext uri="{FF2B5EF4-FFF2-40B4-BE49-F238E27FC236}">
                <a16:creationId xmlns:a16="http://schemas.microsoft.com/office/drawing/2014/main" id="{355E8E54-26B3-4D4F-82B1-05D80C562EAE}"/>
              </a:ext>
            </a:extLst>
          </p:cNvPr>
          <p:cNvSpPr>
            <a:spLocks noGrp="1"/>
          </p:cNvSpPr>
          <p:nvPr/>
        </p:nvSpPr>
        <p:spPr>
          <a:xfrm>
            <a:off x="7176135" y="3548063"/>
            <a:ext cx="0" cy="66675"/>
          </a:xfrm>
          <a:prstGeom prst="line">
            <a:avLst/>
          </a:prstGeom>
          <a:noFill/>
          <a:ln w="12383">
            <a:solidFill>
              <a:srgbClr val="18252D"/>
            </a:solidFill>
          </a:ln>
        </p:spPr>
      </p:sp>
      <p:sp>
        <p:nvSpPr>
          <p:cNvPr id="106" name="axis_label_x_5_3">
            <a:extLst>
              <a:ext uri="{FF2B5EF4-FFF2-40B4-BE49-F238E27FC236}">
                <a16:creationId xmlns:a16="http://schemas.microsoft.com/office/drawing/2014/main" id="{EA2EC3A6-F604-4B9A-B342-1939FBF1C4A6}"/>
              </a:ext>
            </a:extLst>
          </p:cNvPr>
          <p:cNvSpPr>
            <a:spLocks noGrp="1"/>
          </p:cNvSpPr>
          <p:nvPr/>
        </p:nvSpPr>
        <p:spPr>
          <a:xfrm>
            <a:off x="7023735" y="3648075"/>
            <a:ext cx="30480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ctr">
              <a:defRPr sz="1350" b="1" i="0">
                <a:ln w="6350">
                  <a:solidFill>
                    <a:srgbClr val="FFFFFF"/>
                  </a:solidFill>
                </a:ln>
                <a:solidFill>
                  <a:srgbClr val="262D32"/>
                </a:solidFill>
                <a:latin typeface="Calibri"/>
                <a:ea typeface="Calibri"/>
                <a:cs typeface="Calibri"/>
              </a:defRPr>
            </a:pPr>
            <a:r>
              <a:rPr sz="1350" b="1" i="0">
                <a:ln w="6350">
                  <a:solidFill>
                    <a:srgbClr val="FFFFFF"/>
                  </a:solidFill>
                </a:ln>
                <a:solidFill>
                  <a:srgbClr val="262D32"/>
                </a:solidFill>
                <a:latin typeface="Calibri"/>
                <a:ea typeface="Calibri"/>
                <a:cs typeface="Calibri"/>
              </a:rPr>
              <a:t>3</a:t>
            </a:r>
          </a:p>
        </p:txBody>
      </p:sp>
      <p:sp>
        <p:nvSpPr>
          <p:cNvPr id="107" name="tick_x_4_5">
            <a:extLst>
              <a:ext uri="{FF2B5EF4-FFF2-40B4-BE49-F238E27FC236}">
                <a16:creationId xmlns:a16="http://schemas.microsoft.com/office/drawing/2014/main" id="{70CD4589-2301-4AFE-9E8F-F4BA64B12625}"/>
              </a:ext>
            </a:extLst>
          </p:cNvPr>
          <p:cNvSpPr>
            <a:spLocks noGrp="1"/>
          </p:cNvSpPr>
          <p:nvPr/>
        </p:nvSpPr>
        <p:spPr>
          <a:xfrm>
            <a:off x="7536180" y="3548063"/>
            <a:ext cx="0" cy="66675"/>
          </a:xfrm>
          <a:prstGeom prst="line">
            <a:avLst/>
          </a:prstGeom>
          <a:noFill/>
          <a:ln w="12383">
            <a:solidFill>
              <a:srgbClr val="18252D"/>
            </a:solidFill>
          </a:ln>
        </p:spPr>
      </p:sp>
      <p:sp>
        <p:nvSpPr>
          <p:cNvPr id="108" name="axis_label_x_5_4">
            <a:extLst>
              <a:ext uri="{FF2B5EF4-FFF2-40B4-BE49-F238E27FC236}">
                <a16:creationId xmlns:a16="http://schemas.microsoft.com/office/drawing/2014/main" id="{C60EF3F1-2F60-480C-8DC2-8DFBAFCF6B90}"/>
              </a:ext>
            </a:extLst>
          </p:cNvPr>
          <p:cNvSpPr>
            <a:spLocks noGrp="1"/>
          </p:cNvSpPr>
          <p:nvPr/>
        </p:nvSpPr>
        <p:spPr>
          <a:xfrm>
            <a:off x="7383780" y="3648075"/>
            <a:ext cx="30480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ctr">
              <a:defRPr sz="1350" b="1" i="0">
                <a:ln w="6350">
                  <a:solidFill>
                    <a:srgbClr val="FFFFFF"/>
                  </a:solidFill>
                </a:ln>
                <a:solidFill>
                  <a:srgbClr val="262D32"/>
                </a:solidFill>
                <a:latin typeface="Calibri"/>
                <a:ea typeface="Calibri"/>
                <a:cs typeface="Calibri"/>
              </a:defRPr>
            </a:pPr>
            <a:r>
              <a:rPr sz="1350" b="1" i="0">
                <a:ln w="6350">
                  <a:solidFill>
                    <a:srgbClr val="FFFFFF"/>
                  </a:solidFill>
                </a:ln>
                <a:solidFill>
                  <a:srgbClr val="262D32"/>
                </a:solidFill>
                <a:latin typeface="Calibri"/>
                <a:ea typeface="Calibri"/>
                <a:cs typeface="Calibri"/>
              </a:rPr>
              <a:t>4</a:t>
            </a:r>
          </a:p>
        </p:txBody>
      </p:sp>
      <p:sp>
        <p:nvSpPr>
          <p:cNvPr id="109" name="tick_y_-4_5">
            <a:extLst>
              <a:ext uri="{FF2B5EF4-FFF2-40B4-BE49-F238E27FC236}">
                <a16:creationId xmlns:a16="http://schemas.microsoft.com/office/drawing/2014/main" id="{90147434-9FE7-4250-8862-9F4AAE1B55F8}"/>
              </a:ext>
            </a:extLst>
          </p:cNvPr>
          <p:cNvSpPr>
            <a:spLocks noGrp="1"/>
          </p:cNvSpPr>
          <p:nvPr/>
        </p:nvSpPr>
        <p:spPr>
          <a:xfrm>
            <a:off x="6062663" y="5021580"/>
            <a:ext cx="66675" cy="0"/>
          </a:xfrm>
          <a:prstGeom prst="line">
            <a:avLst/>
          </a:prstGeom>
          <a:noFill/>
          <a:ln w="12383">
            <a:solidFill>
              <a:srgbClr val="18252D"/>
            </a:solidFill>
          </a:ln>
        </p:spPr>
      </p:sp>
      <p:sp>
        <p:nvSpPr>
          <p:cNvPr id="110" name="axis_label_y_5_-4">
            <a:extLst>
              <a:ext uri="{FF2B5EF4-FFF2-40B4-BE49-F238E27FC236}">
                <a16:creationId xmlns:a16="http://schemas.microsoft.com/office/drawing/2014/main" id="{7C04E5CE-2627-4017-8BB5-E42C8BD0BA51}"/>
              </a:ext>
            </a:extLst>
          </p:cNvPr>
          <p:cNvSpPr>
            <a:spLocks noGrp="1"/>
          </p:cNvSpPr>
          <p:nvPr/>
        </p:nvSpPr>
        <p:spPr>
          <a:xfrm>
            <a:off x="5762625" y="4907280"/>
            <a:ext cx="24765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defRPr sz="1350" b="1" i="0">
                <a:ln w="6350">
                  <a:solidFill>
                    <a:srgbClr val="FFFFFF"/>
                  </a:solidFill>
                </a:ln>
                <a:solidFill>
                  <a:srgbClr val="262D32"/>
                </a:solidFill>
                <a:latin typeface="Calibri"/>
                <a:ea typeface="Calibri"/>
                <a:cs typeface="Calibri"/>
              </a:defRPr>
            </a:pPr>
            <a:r>
              <a:rPr sz="1350" b="1" i="0">
                <a:ln w="6350">
                  <a:solidFill>
                    <a:srgbClr val="FFFFFF"/>
                  </a:solidFill>
                </a:ln>
                <a:solidFill>
                  <a:srgbClr val="262D32"/>
                </a:solidFill>
                <a:latin typeface="Calibri"/>
                <a:ea typeface="Calibri"/>
                <a:cs typeface="Calibri"/>
              </a:rPr>
              <a:t>−4</a:t>
            </a:r>
          </a:p>
        </p:txBody>
      </p:sp>
      <p:sp>
        <p:nvSpPr>
          <p:cNvPr id="111" name="tick_y_-3_5">
            <a:extLst>
              <a:ext uri="{FF2B5EF4-FFF2-40B4-BE49-F238E27FC236}">
                <a16:creationId xmlns:a16="http://schemas.microsoft.com/office/drawing/2014/main" id="{3E8F8BF1-C97A-4107-896F-42AED66ADD75}"/>
              </a:ext>
            </a:extLst>
          </p:cNvPr>
          <p:cNvSpPr>
            <a:spLocks noGrp="1"/>
          </p:cNvSpPr>
          <p:nvPr/>
        </p:nvSpPr>
        <p:spPr>
          <a:xfrm>
            <a:off x="6062663" y="4661535"/>
            <a:ext cx="66675" cy="0"/>
          </a:xfrm>
          <a:prstGeom prst="line">
            <a:avLst/>
          </a:prstGeom>
          <a:noFill/>
          <a:ln w="12383">
            <a:solidFill>
              <a:srgbClr val="18252D"/>
            </a:solidFill>
          </a:ln>
        </p:spPr>
      </p:sp>
      <p:sp>
        <p:nvSpPr>
          <p:cNvPr id="112" name="axis_label_y_5_-3">
            <a:extLst>
              <a:ext uri="{FF2B5EF4-FFF2-40B4-BE49-F238E27FC236}">
                <a16:creationId xmlns:a16="http://schemas.microsoft.com/office/drawing/2014/main" id="{45057408-6F0A-462B-B3FE-A76EF9A0115B}"/>
              </a:ext>
            </a:extLst>
          </p:cNvPr>
          <p:cNvSpPr>
            <a:spLocks noGrp="1"/>
          </p:cNvSpPr>
          <p:nvPr/>
        </p:nvSpPr>
        <p:spPr>
          <a:xfrm>
            <a:off x="5762625" y="4547235"/>
            <a:ext cx="24765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defRPr sz="1350" b="1" i="0">
                <a:ln w="6350">
                  <a:solidFill>
                    <a:srgbClr val="FFFFFF"/>
                  </a:solidFill>
                </a:ln>
                <a:solidFill>
                  <a:srgbClr val="262D32"/>
                </a:solidFill>
                <a:latin typeface="Calibri"/>
                <a:ea typeface="Calibri"/>
                <a:cs typeface="Calibri"/>
              </a:defRPr>
            </a:pPr>
            <a:r>
              <a:rPr sz="1350" b="1" i="0">
                <a:ln w="6350">
                  <a:solidFill>
                    <a:srgbClr val="FFFFFF"/>
                  </a:solidFill>
                </a:ln>
                <a:solidFill>
                  <a:srgbClr val="262D32"/>
                </a:solidFill>
                <a:latin typeface="Calibri"/>
                <a:ea typeface="Calibri"/>
                <a:cs typeface="Calibri"/>
              </a:rPr>
              <a:t>−3</a:t>
            </a:r>
          </a:p>
        </p:txBody>
      </p:sp>
      <p:sp>
        <p:nvSpPr>
          <p:cNvPr id="113" name="tick_y_-2_5">
            <a:extLst>
              <a:ext uri="{FF2B5EF4-FFF2-40B4-BE49-F238E27FC236}">
                <a16:creationId xmlns:a16="http://schemas.microsoft.com/office/drawing/2014/main" id="{17660C44-14F8-42E8-86D1-D648A374C35A}"/>
              </a:ext>
            </a:extLst>
          </p:cNvPr>
          <p:cNvSpPr>
            <a:spLocks noGrp="1"/>
          </p:cNvSpPr>
          <p:nvPr/>
        </p:nvSpPr>
        <p:spPr>
          <a:xfrm>
            <a:off x="6062663" y="4301490"/>
            <a:ext cx="66675" cy="0"/>
          </a:xfrm>
          <a:prstGeom prst="line">
            <a:avLst/>
          </a:prstGeom>
          <a:noFill/>
          <a:ln w="12383">
            <a:solidFill>
              <a:srgbClr val="18252D"/>
            </a:solidFill>
          </a:ln>
        </p:spPr>
      </p:sp>
      <p:sp>
        <p:nvSpPr>
          <p:cNvPr id="114" name="axis_label_y_5_-2">
            <a:extLst>
              <a:ext uri="{FF2B5EF4-FFF2-40B4-BE49-F238E27FC236}">
                <a16:creationId xmlns:a16="http://schemas.microsoft.com/office/drawing/2014/main" id="{904B41B6-8ACB-4398-A956-371631DFA42C}"/>
              </a:ext>
            </a:extLst>
          </p:cNvPr>
          <p:cNvSpPr>
            <a:spLocks noGrp="1"/>
          </p:cNvSpPr>
          <p:nvPr/>
        </p:nvSpPr>
        <p:spPr>
          <a:xfrm>
            <a:off x="5762625" y="4187190"/>
            <a:ext cx="24765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defRPr sz="1350" b="1" i="0">
                <a:ln w="6350">
                  <a:solidFill>
                    <a:srgbClr val="FFFFFF"/>
                  </a:solidFill>
                </a:ln>
                <a:solidFill>
                  <a:srgbClr val="262D32"/>
                </a:solidFill>
                <a:latin typeface="Calibri"/>
                <a:ea typeface="Calibri"/>
                <a:cs typeface="Calibri"/>
              </a:defRPr>
            </a:pPr>
            <a:r>
              <a:rPr sz="1350" b="1" i="0">
                <a:ln w="6350">
                  <a:solidFill>
                    <a:srgbClr val="FFFFFF"/>
                  </a:solidFill>
                </a:ln>
                <a:solidFill>
                  <a:srgbClr val="262D32"/>
                </a:solidFill>
                <a:latin typeface="Calibri"/>
                <a:ea typeface="Calibri"/>
                <a:cs typeface="Calibri"/>
              </a:rPr>
              <a:t>−2</a:t>
            </a:r>
          </a:p>
        </p:txBody>
      </p:sp>
      <p:sp>
        <p:nvSpPr>
          <p:cNvPr id="115" name="tick_y_-1_5">
            <a:extLst>
              <a:ext uri="{FF2B5EF4-FFF2-40B4-BE49-F238E27FC236}">
                <a16:creationId xmlns:a16="http://schemas.microsoft.com/office/drawing/2014/main" id="{E0E7EE87-56F2-4ADC-BB9C-22C7A0331D8C}"/>
              </a:ext>
            </a:extLst>
          </p:cNvPr>
          <p:cNvSpPr>
            <a:spLocks noGrp="1"/>
          </p:cNvSpPr>
          <p:nvPr/>
        </p:nvSpPr>
        <p:spPr>
          <a:xfrm>
            <a:off x="6062663" y="3941445"/>
            <a:ext cx="66675" cy="0"/>
          </a:xfrm>
          <a:prstGeom prst="line">
            <a:avLst/>
          </a:prstGeom>
          <a:noFill/>
          <a:ln w="12383">
            <a:solidFill>
              <a:srgbClr val="18252D"/>
            </a:solidFill>
          </a:ln>
        </p:spPr>
      </p:sp>
      <p:sp>
        <p:nvSpPr>
          <p:cNvPr id="116" name="axis_label_y_5_-1">
            <a:extLst>
              <a:ext uri="{FF2B5EF4-FFF2-40B4-BE49-F238E27FC236}">
                <a16:creationId xmlns:a16="http://schemas.microsoft.com/office/drawing/2014/main" id="{95881EC2-88A8-4710-98E0-A2837D9268B4}"/>
              </a:ext>
            </a:extLst>
          </p:cNvPr>
          <p:cNvSpPr>
            <a:spLocks noGrp="1"/>
          </p:cNvSpPr>
          <p:nvPr/>
        </p:nvSpPr>
        <p:spPr>
          <a:xfrm>
            <a:off x="5762625" y="3827145"/>
            <a:ext cx="24765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defRPr sz="1350" b="1" i="0">
                <a:ln w="6350">
                  <a:solidFill>
                    <a:srgbClr val="FFFFFF"/>
                  </a:solidFill>
                </a:ln>
                <a:solidFill>
                  <a:srgbClr val="262D32"/>
                </a:solidFill>
                <a:latin typeface="Calibri"/>
                <a:ea typeface="Calibri"/>
                <a:cs typeface="Calibri"/>
              </a:defRPr>
            </a:pPr>
            <a:r>
              <a:rPr sz="1350" b="1" i="0">
                <a:ln w="6350">
                  <a:solidFill>
                    <a:srgbClr val="FFFFFF"/>
                  </a:solidFill>
                </a:ln>
                <a:solidFill>
                  <a:srgbClr val="262D32"/>
                </a:solidFill>
                <a:latin typeface="Calibri"/>
                <a:ea typeface="Calibri"/>
                <a:cs typeface="Calibri"/>
              </a:rPr>
              <a:t>−1</a:t>
            </a:r>
          </a:p>
        </p:txBody>
      </p:sp>
      <p:sp>
        <p:nvSpPr>
          <p:cNvPr id="117" name="tick_y_1_5">
            <a:extLst>
              <a:ext uri="{FF2B5EF4-FFF2-40B4-BE49-F238E27FC236}">
                <a16:creationId xmlns:a16="http://schemas.microsoft.com/office/drawing/2014/main" id="{0A7F5B08-3CA8-480F-8FE7-70E8C4BB715C}"/>
              </a:ext>
            </a:extLst>
          </p:cNvPr>
          <p:cNvSpPr>
            <a:spLocks noGrp="1"/>
          </p:cNvSpPr>
          <p:nvPr/>
        </p:nvSpPr>
        <p:spPr>
          <a:xfrm>
            <a:off x="6062663" y="3221355"/>
            <a:ext cx="66675" cy="0"/>
          </a:xfrm>
          <a:prstGeom prst="line">
            <a:avLst/>
          </a:prstGeom>
          <a:noFill/>
          <a:ln w="12383">
            <a:solidFill>
              <a:srgbClr val="18252D"/>
            </a:solidFill>
          </a:ln>
        </p:spPr>
      </p:sp>
      <p:sp>
        <p:nvSpPr>
          <p:cNvPr id="118" name="axis_label_y_5_1">
            <a:extLst>
              <a:ext uri="{FF2B5EF4-FFF2-40B4-BE49-F238E27FC236}">
                <a16:creationId xmlns:a16="http://schemas.microsoft.com/office/drawing/2014/main" id="{141DA26D-16AF-469D-8121-AA1140DE0F59}"/>
              </a:ext>
            </a:extLst>
          </p:cNvPr>
          <p:cNvSpPr>
            <a:spLocks noGrp="1"/>
          </p:cNvSpPr>
          <p:nvPr/>
        </p:nvSpPr>
        <p:spPr>
          <a:xfrm>
            <a:off x="5762625" y="3107055"/>
            <a:ext cx="24765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defRPr sz="1350" b="1" i="0">
                <a:ln w="6350">
                  <a:solidFill>
                    <a:srgbClr val="FFFFFF"/>
                  </a:solidFill>
                </a:ln>
                <a:solidFill>
                  <a:srgbClr val="262D32"/>
                </a:solidFill>
                <a:latin typeface="Calibri"/>
                <a:ea typeface="Calibri"/>
                <a:cs typeface="Calibri"/>
              </a:defRPr>
            </a:pPr>
            <a:r>
              <a:rPr sz="1350" b="1" i="0">
                <a:ln w="6350">
                  <a:solidFill>
                    <a:srgbClr val="FFFFFF"/>
                  </a:solidFill>
                </a:ln>
                <a:solidFill>
                  <a:srgbClr val="262D32"/>
                </a:solidFill>
                <a:latin typeface="Calibri"/>
                <a:ea typeface="Calibri"/>
                <a:cs typeface="Calibri"/>
              </a:rPr>
              <a:t>1</a:t>
            </a:r>
          </a:p>
        </p:txBody>
      </p:sp>
      <p:sp>
        <p:nvSpPr>
          <p:cNvPr id="119" name="tick_y_2_5">
            <a:extLst>
              <a:ext uri="{FF2B5EF4-FFF2-40B4-BE49-F238E27FC236}">
                <a16:creationId xmlns:a16="http://schemas.microsoft.com/office/drawing/2014/main" id="{32304C6D-96A8-48AA-9F30-8BDF7B48DAA3}"/>
              </a:ext>
            </a:extLst>
          </p:cNvPr>
          <p:cNvSpPr>
            <a:spLocks noGrp="1"/>
          </p:cNvSpPr>
          <p:nvPr/>
        </p:nvSpPr>
        <p:spPr>
          <a:xfrm>
            <a:off x="6062663" y="2861310"/>
            <a:ext cx="66675" cy="0"/>
          </a:xfrm>
          <a:prstGeom prst="line">
            <a:avLst/>
          </a:prstGeom>
          <a:noFill/>
          <a:ln w="12383">
            <a:solidFill>
              <a:srgbClr val="18252D"/>
            </a:solidFill>
          </a:ln>
        </p:spPr>
      </p:sp>
      <p:sp>
        <p:nvSpPr>
          <p:cNvPr id="120" name="axis_label_y_5_2">
            <a:extLst>
              <a:ext uri="{FF2B5EF4-FFF2-40B4-BE49-F238E27FC236}">
                <a16:creationId xmlns:a16="http://schemas.microsoft.com/office/drawing/2014/main" id="{CB53B297-3013-49B6-BCBC-A50CC828F716}"/>
              </a:ext>
            </a:extLst>
          </p:cNvPr>
          <p:cNvSpPr>
            <a:spLocks noGrp="1"/>
          </p:cNvSpPr>
          <p:nvPr/>
        </p:nvSpPr>
        <p:spPr>
          <a:xfrm>
            <a:off x="5762625" y="2747010"/>
            <a:ext cx="24765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defRPr sz="1350" b="1" i="0">
                <a:ln w="6350">
                  <a:solidFill>
                    <a:srgbClr val="FFFFFF"/>
                  </a:solidFill>
                </a:ln>
                <a:solidFill>
                  <a:srgbClr val="262D32"/>
                </a:solidFill>
                <a:latin typeface="Calibri"/>
                <a:ea typeface="Calibri"/>
                <a:cs typeface="Calibri"/>
              </a:defRPr>
            </a:pPr>
            <a:r>
              <a:rPr sz="1350" b="1" i="0">
                <a:ln w="6350">
                  <a:solidFill>
                    <a:srgbClr val="FFFFFF"/>
                  </a:solidFill>
                </a:ln>
                <a:solidFill>
                  <a:srgbClr val="262D32"/>
                </a:solidFill>
                <a:latin typeface="Calibri"/>
                <a:ea typeface="Calibri"/>
                <a:cs typeface="Calibri"/>
              </a:rPr>
              <a:t>2</a:t>
            </a:r>
          </a:p>
        </p:txBody>
      </p:sp>
      <p:sp>
        <p:nvSpPr>
          <p:cNvPr id="121" name="tick_y_3_5">
            <a:extLst>
              <a:ext uri="{FF2B5EF4-FFF2-40B4-BE49-F238E27FC236}">
                <a16:creationId xmlns:a16="http://schemas.microsoft.com/office/drawing/2014/main" id="{137D8E8F-BE92-42F7-8811-090E123F90E2}"/>
              </a:ext>
            </a:extLst>
          </p:cNvPr>
          <p:cNvSpPr>
            <a:spLocks noGrp="1"/>
          </p:cNvSpPr>
          <p:nvPr/>
        </p:nvSpPr>
        <p:spPr>
          <a:xfrm>
            <a:off x="6062663" y="2501265"/>
            <a:ext cx="66675" cy="0"/>
          </a:xfrm>
          <a:prstGeom prst="line">
            <a:avLst/>
          </a:prstGeom>
          <a:noFill/>
          <a:ln w="12383">
            <a:solidFill>
              <a:srgbClr val="18252D"/>
            </a:solidFill>
          </a:ln>
        </p:spPr>
      </p:sp>
      <p:sp>
        <p:nvSpPr>
          <p:cNvPr id="122" name="axis_label_y_5_3">
            <a:extLst>
              <a:ext uri="{FF2B5EF4-FFF2-40B4-BE49-F238E27FC236}">
                <a16:creationId xmlns:a16="http://schemas.microsoft.com/office/drawing/2014/main" id="{C92E35FC-A001-4CFF-958D-A83553F64739}"/>
              </a:ext>
            </a:extLst>
          </p:cNvPr>
          <p:cNvSpPr>
            <a:spLocks noGrp="1"/>
          </p:cNvSpPr>
          <p:nvPr/>
        </p:nvSpPr>
        <p:spPr>
          <a:xfrm>
            <a:off x="5762625" y="2386965"/>
            <a:ext cx="24765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defRPr sz="1350" b="1" i="0">
                <a:ln w="6350">
                  <a:solidFill>
                    <a:srgbClr val="FFFFFF"/>
                  </a:solidFill>
                </a:ln>
                <a:solidFill>
                  <a:srgbClr val="262D32"/>
                </a:solidFill>
                <a:latin typeface="Calibri"/>
                <a:ea typeface="Calibri"/>
                <a:cs typeface="Calibri"/>
              </a:defRPr>
            </a:pPr>
            <a:r>
              <a:rPr sz="1350" b="1" i="0">
                <a:ln w="6350">
                  <a:solidFill>
                    <a:srgbClr val="FFFFFF"/>
                  </a:solidFill>
                </a:ln>
                <a:solidFill>
                  <a:srgbClr val="262D32"/>
                </a:solidFill>
                <a:latin typeface="Calibri"/>
                <a:ea typeface="Calibri"/>
                <a:cs typeface="Calibri"/>
              </a:rPr>
              <a:t>3</a:t>
            </a:r>
          </a:p>
        </p:txBody>
      </p:sp>
      <p:sp>
        <p:nvSpPr>
          <p:cNvPr id="123" name="tick_y_4_5">
            <a:extLst>
              <a:ext uri="{FF2B5EF4-FFF2-40B4-BE49-F238E27FC236}">
                <a16:creationId xmlns:a16="http://schemas.microsoft.com/office/drawing/2014/main" id="{D51E1E48-D38A-4D9A-94F2-BF3923F1BF61}"/>
              </a:ext>
            </a:extLst>
          </p:cNvPr>
          <p:cNvSpPr>
            <a:spLocks noGrp="1"/>
          </p:cNvSpPr>
          <p:nvPr/>
        </p:nvSpPr>
        <p:spPr>
          <a:xfrm>
            <a:off x="6062663" y="2141220"/>
            <a:ext cx="66675" cy="0"/>
          </a:xfrm>
          <a:prstGeom prst="line">
            <a:avLst/>
          </a:prstGeom>
          <a:noFill/>
          <a:ln w="12383">
            <a:solidFill>
              <a:srgbClr val="18252D"/>
            </a:solidFill>
          </a:ln>
        </p:spPr>
      </p:sp>
      <p:sp>
        <p:nvSpPr>
          <p:cNvPr id="124" name="axis_label_y_5_4">
            <a:extLst>
              <a:ext uri="{FF2B5EF4-FFF2-40B4-BE49-F238E27FC236}">
                <a16:creationId xmlns:a16="http://schemas.microsoft.com/office/drawing/2014/main" id="{690349D6-C357-42AF-8D44-C08409B3822B}"/>
              </a:ext>
            </a:extLst>
          </p:cNvPr>
          <p:cNvSpPr>
            <a:spLocks noGrp="1"/>
          </p:cNvSpPr>
          <p:nvPr/>
        </p:nvSpPr>
        <p:spPr>
          <a:xfrm>
            <a:off x="5762625" y="2026920"/>
            <a:ext cx="24765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defRPr sz="1350" b="1" i="0">
                <a:ln w="6350">
                  <a:solidFill>
                    <a:srgbClr val="FFFFFF"/>
                  </a:solidFill>
                </a:ln>
                <a:solidFill>
                  <a:srgbClr val="262D32"/>
                </a:solidFill>
                <a:latin typeface="Calibri"/>
                <a:ea typeface="Calibri"/>
                <a:cs typeface="Calibri"/>
              </a:defRPr>
            </a:pPr>
            <a:r>
              <a:rPr sz="1350" b="1" i="0">
                <a:ln w="6350">
                  <a:solidFill>
                    <a:srgbClr val="FFFFFF"/>
                  </a:solidFill>
                </a:ln>
                <a:solidFill>
                  <a:srgbClr val="262D32"/>
                </a:solidFill>
                <a:latin typeface="Calibri"/>
                <a:ea typeface="Calibri"/>
                <a:cs typeface="Calibri"/>
              </a:rPr>
              <a:t>4</a:t>
            </a:r>
          </a:p>
        </p:txBody>
      </p:sp>
      <p:sp>
        <p:nvSpPr>
          <p:cNvPr id="125" name="text_66">
            <a:extLst>
              <a:ext uri="{FF2B5EF4-FFF2-40B4-BE49-F238E27FC236}">
                <a16:creationId xmlns:a16="http://schemas.microsoft.com/office/drawing/2014/main" id="{7748FB87-6EBE-4024-B935-3B3109BF77DA}"/>
              </a:ext>
            </a:extLst>
          </p:cNvPr>
          <p:cNvSpPr>
            <a:spLocks noGrp="1"/>
          </p:cNvSpPr>
          <p:nvPr/>
        </p:nvSpPr>
        <p:spPr>
          <a:xfrm>
            <a:off x="7650480" y="3438525"/>
            <a:ext cx="247650" cy="285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800" b="0" i="1">
                <a:solidFill>
                  <a:srgbClr val="262D32"/>
                </a:solidFill>
                <a:latin typeface="Calibri"/>
                <a:ea typeface="Calibri"/>
                <a:cs typeface="Calibri"/>
              </a:defRPr>
            </a:pPr>
            <a:r>
              <a:rPr sz="1800" b="0" i="1">
                <a:solidFill>
                  <a:srgbClr val="262D32"/>
                </a:solidFill>
                <a:latin typeface="Calibri"/>
                <a:ea typeface="Calibri"/>
                <a:cs typeface="Calibri"/>
              </a:rPr>
              <a:t>x</a:t>
            </a:r>
          </a:p>
        </p:txBody>
      </p:sp>
      <p:sp>
        <p:nvSpPr>
          <p:cNvPr id="126" name="text_67">
            <a:extLst>
              <a:ext uri="{FF2B5EF4-FFF2-40B4-BE49-F238E27FC236}">
                <a16:creationId xmlns:a16="http://schemas.microsoft.com/office/drawing/2014/main" id="{B5B46355-B5A4-4B26-952F-1109A74A6490}"/>
              </a:ext>
            </a:extLst>
          </p:cNvPr>
          <p:cNvSpPr>
            <a:spLocks noGrp="1"/>
          </p:cNvSpPr>
          <p:nvPr/>
        </p:nvSpPr>
        <p:spPr>
          <a:xfrm>
            <a:off x="6172200" y="1845945"/>
            <a:ext cx="247650" cy="285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800" b="0" i="1">
                <a:solidFill>
                  <a:srgbClr val="262D32"/>
                </a:solidFill>
                <a:latin typeface="Calibri"/>
                <a:ea typeface="Calibri"/>
                <a:cs typeface="Calibri"/>
              </a:defRPr>
            </a:pPr>
            <a:r>
              <a:rPr sz="1800" b="0" i="1">
                <a:solidFill>
                  <a:srgbClr val="262D32"/>
                </a:solidFill>
                <a:latin typeface="Calibri"/>
                <a:ea typeface="Calibri"/>
                <a:cs typeface="Calibri"/>
              </a:rPr>
              <a:t>y</a:t>
            </a:r>
          </a:p>
        </p:txBody>
      </p:sp>
      <p:sp>
        <p:nvSpPr>
          <p:cNvPr id="127" name="axis_label_zero_5">
            <a:extLst>
              <a:ext uri="{FF2B5EF4-FFF2-40B4-BE49-F238E27FC236}">
                <a16:creationId xmlns:a16="http://schemas.microsoft.com/office/drawing/2014/main" id="{128655D5-B79B-40F4-9E2F-BE112DCDC6D9}"/>
              </a:ext>
            </a:extLst>
          </p:cNvPr>
          <p:cNvSpPr>
            <a:spLocks noGrp="1"/>
          </p:cNvSpPr>
          <p:nvPr/>
        </p:nvSpPr>
        <p:spPr>
          <a:xfrm>
            <a:off x="5876925" y="3648075"/>
            <a:ext cx="19050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350" b="1" i="0">
                <a:ln w="6350">
                  <a:solidFill>
                    <a:srgbClr val="FFFFFF"/>
                  </a:solidFill>
                </a:ln>
                <a:solidFill>
                  <a:srgbClr val="262D32"/>
                </a:solidFill>
                <a:latin typeface="Calibri"/>
                <a:ea typeface="Calibri"/>
                <a:cs typeface="Calibri"/>
              </a:defRPr>
            </a:pPr>
            <a:r>
              <a:rPr sz="1350" b="1" i="0">
                <a:ln w="6350">
                  <a:solidFill>
                    <a:srgbClr val="FFFFFF"/>
                  </a:solidFill>
                </a:ln>
                <a:solidFill>
                  <a:srgbClr val="262D32"/>
                </a:solidFill>
                <a:latin typeface="Calibri"/>
                <a:ea typeface="Calibri"/>
                <a:cs typeface="Calibri"/>
              </a:rPr>
              <a:t>0</a:t>
            </a:r>
          </a:p>
        </p:txBody>
      </p:sp>
      <p:sp>
        <p:nvSpPr>
          <p:cNvPr id="128" name="text_68">
            <a:extLst>
              <a:ext uri="{FF2B5EF4-FFF2-40B4-BE49-F238E27FC236}">
                <a16:creationId xmlns:a16="http://schemas.microsoft.com/office/drawing/2014/main" id="{28138B23-0005-4501-B3F5-A1DA8654DDEF}"/>
              </a:ext>
            </a:extLst>
          </p:cNvPr>
          <p:cNvSpPr>
            <a:spLocks noGrp="1"/>
          </p:cNvSpPr>
          <p:nvPr/>
        </p:nvSpPr>
        <p:spPr>
          <a:xfrm>
            <a:off x="7028840" y="2353285"/>
            <a:ext cx="381000" cy="2571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ctr">
              <a:defRPr sz="1425" b="0" i="0">
                <a:solidFill>
                  <a:srgbClr val="92999E"/>
                </a:solidFill>
                <a:latin typeface="Calibri"/>
                <a:ea typeface="Calibri"/>
                <a:cs typeface="Calibri"/>
              </a:defRPr>
            </a:pPr>
            <a:r>
              <a:rPr sz="1425" b="0" i="0">
                <a:solidFill>
                  <a:srgbClr val="92999E"/>
                </a:solidFill>
                <a:latin typeface="Calibri"/>
                <a:ea typeface="Calibri"/>
                <a:cs typeface="Calibri"/>
              </a:rPr>
              <a:t>I</a:t>
            </a:r>
          </a:p>
        </p:txBody>
      </p:sp>
      <p:sp>
        <p:nvSpPr>
          <p:cNvPr id="129" name="text_69">
            <a:extLst>
              <a:ext uri="{FF2B5EF4-FFF2-40B4-BE49-F238E27FC236}">
                <a16:creationId xmlns:a16="http://schemas.microsoft.com/office/drawing/2014/main" id="{51F6EAA9-554D-4BA8-A447-630A07468B9A}"/>
              </a:ext>
            </a:extLst>
          </p:cNvPr>
          <p:cNvSpPr>
            <a:spLocks noGrp="1"/>
          </p:cNvSpPr>
          <p:nvPr/>
        </p:nvSpPr>
        <p:spPr>
          <a:xfrm>
            <a:off x="4782160" y="2353285"/>
            <a:ext cx="381000" cy="2571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ctr">
              <a:defRPr sz="1425" b="0" i="0">
                <a:solidFill>
                  <a:srgbClr val="92999E"/>
                </a:solidFill>
                <a:latin typeface="Calibri"/>
                <a:ea typeface="Calibri"/>
                <a:cs typeface="Calibri"/>
              </a:defRPr>
            </a:pPr>
            <a:r>
              <a:rPr sz="1425" b="0" i="0">
                <a:solidFill>
                  <a:srgbClr val="92999E"/>
                </a:solidFill>
                <a:latin typeface="Calibri"/>
                <a:ea typeface="Calibri"/>
                <a:cs typeface="Calibri"/>
              </a:rPr>
              <a:t>II</a:t>
            </a:r>
          </a:p>
        </p:txBody>
      </p:sp>
      <p:sp>
        <p:nvSpPr>
          <p:cNvPr id="130" name="text_70">
            <a:extLst>
              <a:ext uri="{FF2B5EF4-FFF2-40B4-BE49-F238E27FC236}">
                <a16:creationId xmlns:a16="http://schemas.microsoft.com/office/drawing/2014/main" id="{9FADAB42-4AFF-4FEA-A2F0-AE8098C69835}"/>
              </a:ext>
            </a:extLst>
          </p:cNvPr>
          <p:cNvSpPr>
            <a:spLocks noGrp="1"/>
          </p:cNvSpPr>
          <p:nvPr/>
        </p:nvSpPr>
        <p:spPr>
          <a:xfrm>
            <a:off x="4782160" y="4599965"/>
            <a:ext cx="381000" cy="2571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ctr">
              <a:defRPr sz="1425" b="0" i="0">
                <a:solidFill>
                  <a:srgbClr val="92999E"/>
                </a:solidFill>
                <a:latin typeface="Calibri"/>
                <a:ea typeface="Calibri"/>
                <a:cs typeface="Calibri"/>
              </a:defRPr>
            </a:pPr>
            <a:r>
              <a:rPr sz="1425" b="0" i="0">
                <a:solidFill>
                  <a:srgbClr val="92999E"/>
                </a:solidFill>
                <a:latin typeface="Calibri"/>
                <a:ea typeface="Calibri"/>
                <a:cs typeface="Calibri"/>
              </a:rPr>
              <a:t>III</a:t>
            </a:r>
          </a:p>
        </p:txBody>
      </p:sp>
      <p:sp>
        <p:nvSpPr>
          <p:cNvPr id="131" name="text_71">
            <a:extLst>
              <a:ext uri="{FF2B5EF4-FFF2-40B4-BE49-F238E27FC236}">
                <a16:creationId xmlns:a16="http://schemas.microsoft.com/office/drawing/2014/main" id="{9C30585A-EF13-4CEB-85D9-8E92AF29D2DD}"/>
              </a:ext>
            </a:extLst>
          </p:cNvPr>
          <p:cNvSpPr>
            <a:spLocks noGrp="1"/>
          </p:cNvSpPr>
          <p:nvPr/>
        </p:nvSpPr>
        <p:spPr>
          <a:xfrm>
            <a:off x="7028840" y="4599965"/>
            <a:ext cx="381000" cy="2571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ctr">
              <a:defRPr sz="1425" b="0" i="0">
                <a:solidFill>
                  <a:srgbClr val="92999E"/>
                </a:solidFill>
                <a:latin typeface="Calibri"/>
                <a:ea typeface="Calibri"/>
                <a:cs typeface="Calibri"/>
              </a:defRPr>
            </a:pPr>
            <a:r>
              <a:rPr sz="1425" b="0" i="0">
                <a:solidFill>
                  <a:srgbClr val="92999E"/>
                </a:solidFill>
                <a:latin typeface="Calibri"/>
                <a:ea typeface="Calibri"/>
                <a:cs typeface="Calibri"/>
              </a:rPr>
              <a:t>IV</a:t>
            </a:r>
          </a:p>
        </p:txBody>
      </p:sp>
      <p:sp>
        <p:nvSpPr>
          <p:cNvPr id="132" name="point_5_P(2 | −¼)">
            <a:extLst>
              <a:ext uri="{FF2B5EF4-FFF2-40B4-BE49-F238E27FC236}">
                <a16:creationId xmlns:a16="http://schemas.microsoft.com/office/drawing/2014/main" id="{C8BA9578-9229-453D-BE3D-C2011144EA68}"/>
              </a:ext>
            </a:extLst>
          </p:cNvPr>
          <p:cNvSpPr>
            <a:spLocks noGrp="1"/>
          </p:cNvSpPr>
          <p:nvPr/>
        </p:nvSpPr>
        <p:spPr>
          <a:xfrm>
            <a:off x="6777038" y="3632359"/>
            <a:ext cx="78105" cy="78105"/>
          </a:xfrm>
          <a:prstGeom prst="ellipse">
            <a:avLst/>
          </a:prstGeom>
          <a:solidFill>
            <a:srgbClr val="262D32"/>
          </a:solidFill>
          <a:ln w="9525">
            <a:solidFill>
              <a:srgbClr val="FFFFFF"/>
            </a:solidFill>
          </a:ln>
        </p:spPr>
      </p:sp>
      <p:sp>
        <p:nvSpPr>
          <p:cNvPr id="133" name="point_label_5_P(2 | −¼)">
            <a:extLst>
              <a:ext uri="{FF2B5EF4-FFF2-40B4-BE49-F238E27FC236}">
                <a16:creationId xmlns:a16="http://schemas.microsoft.com/office/drawing/2014/main" id="{FF44BEE2-B9C8-49AD-9408-639E24C4690D}"/>
              </a:ext>
            </a:extLst>
          </p:cNvPr>
          <p:cNvSpPr>
            <a:spLocks noGrp="1"/>
          </p:cNvSpPr>
          <p:nvPr/>
        </p:nvSpPr>
        <p:spPr>
          <a:xfrm>
            <a:off x="6673215" y="2990850"/>
            <a:ext cx="1333500" cy="2952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575" b="1" i="0">
                <a:solidFill>
                  <a:srgbClr val="262D32"/>
                </a:solidFill>
                <a:latin typeface="Calibri"/>
                <a:ea typeface="Calibri"/>
                <a:cs typeface="Calibri"/>
              </a:defRPr>
            </a:pPr>
            <a:r>
              <a:rPr sz="1575" b="1" i="0">
                <a:solidFill>
                  <a:srgbClr val="262D32"/>
                </a:solidFill>
                <a:latin typeface="Calibri"/>
                <a:ea typeface="Calibri"/>
                <a:cs typeface="Calibri"/>
              </a:rPr>
              <a:t>P(2 | −¼)</a:t>
            </a:r>
          </a:p>
        </p:txBody>
      </p:sp>
      <p:sp>
        <p:nvSpPr>
          <p:cNvPr id="134" name="text_72">
            <a:extLst>
              <a:ext uri="{FF2B5EF4-FFF2-40B4-BE49-F238E27FC236}">
                <a16:creationId xmlns:a16="http://schemas.microsoft.com/office/drawing/2014/main" id="{E3104A56-89F4-4325-98BE-79FEDE128298}"/>
              </a:ext>
            </a:extLst>
          </p:cNvPr>
          <p:cNvSpPr>
            <a:spLocks noGrp="1"/>
          </p:cNvSpPr>
          <p:nvPr/>
        </p:nvSpPr>
        <p:spPr>
          <a:xfrm>
            <a:off x="4495800" y="1866900"/>
            <a:ext cx="381000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950" b="1" i="0">
                <a:solidFill>
                  <a:srgbClr val="262D32"/>
                </a:solidFill>
                <a:latin typeface="Calibri"/>
                <a:ea typeface="Calibri"/>
                <a:cs typeface="Calibri"/>
              </a:defRPr>
            </a:pPr>
            <a:r>
              <a:rPr sz="1950" b="1" i="0">
                <a:solidFill>
                  <a:srgbClr val="262D32"/>
                </a:solidFill>
                <a:latin typeface="Calibri"/>
                <a:ea typeface="Calibri"/>
                <a:cs typeface="Calibri"/>
              </a:rPr>
              <a:t>B</a:t>
            </a:r>
          </a:p>
        </p:txBody>
      </p:sp>
      <p:sp>
        <p:nvSpPr>
          <p:cNvPr id="135" name="white_plot_6">
            <a:extLst>
              <a:ext uri="{FF2B5EF4-FFF2-40B4-BE49-F238E27FC236}">
                <a16:creationId xmlns:a16="http://schemas.microsoft.com/office/drawing/2014/main" id="{BF71168C-6F70-4C50-9252-415B974879D0}"/>
              </a:ext>
            </a:extLst>
          </p:cNvPr>
          <p:cNvSpPr>
            <a:spLocks noGrp="1"/>
          </p:cNvSpPr>
          <p:nvPr/>
        </p:nvSpPr>
        <p:spPr>
          <a:xfrm>
            <a:off x="8465820" y="2141220"/>
            <a:ext cx="2880360" cy="2880360"/>
          </a:xfrm>
          <a:prstGeom prst="rect">
            <a:avLst/>
          </a:prstGeom>
          <a:solidFill>
            <a:srgbClr val="FFFFFF"/>
          </a:solidFill>
          <a:ln w="0">
            <a:noFill/>
          </a:ln>
        </p:spPr>
      </p:sp>
      <p:sp>
        <p:nvSpPr>
          <p:cNvPr id="136" name="grid_x_-4_6">
            <a:extLst>
              <a:ext uri="{FF2B5EF4-FFF2-40B4-BE49-F238E27FC236}">
                <a16:creationId xmlns:a16="http://schemas.microsoft.com/office/drawing/2014/main" id="{3F6AB13A-6CB5-45B2-9642-13AE381366AC}"/>
              </a:ext>
            </a:extLst>
          </p:cNvPr>
          <p:cNvSpPr>
            <a:spLocks noGrp="1"/>
          </p:cNvSpPr>
          <p:nvPr/>
        </p:nvSpPr>
        <p:spPr>
          <a:xfrm>
            <a:off x="8465820" y="2141220"/>
            <a:ext cx="0" cy="2880360"/>
          </a:xfrm>
          <a:prstGeom prst="line">
            <a:avLst/>
          </a:prstGeom>
          <a:noFill/>
          <a:ln w="7144">
            <a:solidFill>
              <a:srgbClr val="DAE0E4"/>
            </a:solidFill>
          </a:ln>
        </p:spPr>
      </p:sp>
      <p:sp>
        <p:nvSpPr>
          <p:cNvPr id="137" name="grid_x_-3_6">
            <a:extLst>
              <a:ext uri="{FF2B5EF4-FFF2-40B4-BE49-F238E27FC236}">
                <a16:creationId xmlns:a16="http://schemas.microsoft.com/office/drawing/2014/main" id="{26688375-3221-4616-A944-0A4CC0F43580}"/>
              </a:ext>
            </a:extLst>
          </p:cNvPr>
          <p:cNvSpPr>
            <a:spLocks noGrp="1"/>
          </p:cNvSpPr>
          <p:nvPr/>
        </p:nvSpPr>
        <p:spPr>
          <a:xfrm>
            <a:off x="8825865" y="2141220"/>
            <a:ext cx="0" cy="2880360"/>
          </a:xfrm>
          <a:prstGeom prst="line">
            <a:avLst/>
          </a:prstGeom>
          <a:noFill/>
          <a:ln w="7144">
            <a:solidFill>
              <a:srgbClr val="DAE0E4"/>
            </a:solidFill>
          </a:ln>
        </p:spPr>
      </p:sp>
      <p:sp>
        <p:nvSpPr>
          <p:cNvPr id="138" name="grid_x_-2_6">
            <a:extLst>
              <a:ext uri="{FF2B5EF4-FFF2-40B4-BE49-F238E27FC236}">
                <a16:creationId xmlns:a16="http://schemas.microsoft.com/office/drawing/2014/main" id="{1CEAA478-C016-45BB-A150-FDEF27AAB051}"/>
              </a:ext>
            </a:extLst>
          </p:cNvPr>
          <p:cNvSpPr>
            <a:spLocks noGrp="1"/>
          </p:cNvSpPr>
          <p:nvPr/>
        </p:nvSpPr>
        <p:spPr>
          <a:xfrm>
            <a:off x="9185910" y="2141220"/>
            <a:ext cx="0" cy="2880360"/>
          </a:xfrm>
          <a:prstGeom prst="line">
            <a:avLst/>
          </a:prstGeom>
          <a:noFill/>
          <a:ln w="7144">
            <a:solidFill>
              <a:srgbClr val="DAE0E4"/>
            </a:solidFill>
          </a:ln>
        </p:spPr>
      </p:sp>
      <p:sp>
        <p:nvSpPr>
          <p:cNvPr id="139" name="grid_x_-1_6">
            <a:extLst>
              <a:ext uri="{FF2B5EF4-FFF2-40B4-BE49-F238E27FC236}">
                <a16:creationId xmlns:a16="http://schemas.microsoft.com/office/drawing/2014/main" id="{F697A892-FEE4-4553-B07F-F3B929046EFA}"/>
              </a:ext>
            </a:extLst>
          </p:cNvPr>
          <p:cNvSpPr>
            <a:spLocks noGrp="1"/>
          </p:cNvSpPr>
          <p:nvPr/>
        </p:nvSpPr>
        <p:spPr>
          <a:xfrm>
            <a:off x="9545955" y="2141220"/>
            <a:ext cx="0" cy="2880360"/>
          </a:xfrm>
          <a:prstGeom prst="line">
            <a:avLst/>
          </a:prstGeom>
          <a:noFill/>
          <a:ln w="7144">
            <a:solidFill>
              <a:srgbClr val="DAE0E4"/>
            </a:solidFill>
          </a:ln>
        </p:spPr>
      </p:sp>
      <p:sp>
        <p:nvSpPr>
          <p:cNvPr id="140" name="grid_x_1_6">
            <a:extLst>
              <a:ext uri="{FF2B5EF4-FFF2-40B4-BE49-F238E27FC236}">
                <a16:creationId xmlns:a16="http://schemas.microsoft.com/office/drawing/2014/main" id="{A6A0887A-2A90-4851-958E-3D939AE62F8B}"/>
              </a:ext>
            </a:extLst>
          </p:cNvPr>
          <p:cNvSpPr>
            <a:spLocks noGrp="1"/>
          </p:cNvSpPr>
          <p:nvPr/>
        </p:nvSpPr>
        <p:spPr>
          <a:xfrm>
            <a:off x="10266045" y="2141220"/>
            <a:ext cx="0" cy="2880360"/>
          </a:xfrm>
          <a:prstGeom prst="line">
            <a:avLst/>
          </a:prstGeom>
          <a:noFill/>
          <a:ln w="7144">
            <a:solidFill>
              <a:srgbClr val="DAE0E4"/>
            </a:solidFill>
          </a:ln>
        </p:spPr>
      </p:sp>
      <p:sp>
        <p:nvSpPr>
          <p:cNvPr id="141" name="grid_x_2_6">
            <a:extLst>
              <a:ext uri="{FF2B5EF4-FFF2-40B4-BE49-F238E27FC236}">
                <a16:creationId xmlns:a16="http://schemas.microsoft.com/office/drawing/2014/main" id="{5C7C0069-4258-45BB-98EF-76EC9959D219}"/>
              </a:ext>
            </a:extLst>
          </p:cNvPr>
          <p:cNvSpPr>
            <a:spLocks noGrp="1"/>
          </p:cNvSpPr>
          <p:nvPr/>
        </p:nvSpPr>
        <p:spPr>
          <a:xfrm>
            <a:off x="10626090" y="2141220"/>
            <a:ext cx="0" cy="2880360"/>
          </a:xfrm>
          <a:prstGeom prst="line">
            <a:avLst/>
          </a:prstGeom>
          <a:noFill/>
          <a:ln w="7144">
            <a:solidFill>
              <a:srgbClr val="DAE0E4"/>
            </a:solidFill>
          </a:ln>
        </p:spPr>
      </p:sp>
      <p:sp>
        <p:nvSpPr>
          <p:cNvPr id="142" name="grid_x_3_6">
            <a:extLst>
              <a:ext uri="{FF2B5EF4-FFF2-40B4-BE49-F238E27FC236}">
                <a16:creationId xmlns:a16="http://schemas.microsoft.com/office/drawing/2014/main" id="{460EFD4A-452B-45A5-B91A-272018A0CD8A}"/>
              </a:ext>
            </a:extLst>
          </p:cNvPr>
          <p:cNvSpPr>
            <a:spLocks noGrp="1"/>
          </p:cNvSpPr>
          <p:nvPr/>
        </p:nvSpPr>
        <p:spPr>
          <a:xfrm>
            <a:off x="10986135" y="2141220"/>
            <a:ext cx="0" cy="2880360"/>
          </a:xfrm>
          <a:prstGeom prst="line">
            <a:avLst/>
          </a:prstGeom>
          <a:noFill/>
          <a:ln w="7144">
            <a:solidFill>
              <a:srgbClr val="DAE0E4"/>
            </a:solidFill>
          </a:ln>
        </p:spPr>
      </p:sp>
      <p:sp>
        <p:nvSpPr>
          <p:cNvPr id="143" name="grid_x_4_6">
            <a:extLst>
              <a:ext uri="{FF2B5EF4-FFF2-40B4-BE49-F238E27FC236}">
                <a16:creationId xmlns:a16="http://schemas.microsoft.com/office/drawing/2014/main" id="{E7748A8C-0725-4353-9C70-F6EA27876DF9}"/>
              </a:ext>
            </a:extLst>
          </p:cNvPr>
          <p:cNvSpPr>
            <a:spLocks noGrp="1"/>
          </p:cNvSpPr>
          <p:nvPr/>
        </p:nvSpPr>
        <p:spPr>
          <a:xfrm>
            <a:off x="11346180" y="2141220"/>
            <a:ext cx="0" cy="2880360"/>
          </a:xfrm>
          <a:prstGeom prst="line">
            <a:avLst/>
          </a:prstGeom>
          <a:noFill/>
          <a:ln w="7144">
            <a:solidFill>
              <a:srgbClr val="DAE0E4"/>
            </a:solidFill>
          </a:ln>
        </p:spPr>
      </p:sp>
      <p:sp>
        <p:nvSpPr>
          <p:cNvPr id="144" name="grid_y_-4_6">
            <a:extLst>
              <a:ext uri="{FF2B5EF4-FFF2-40B4-BE49-F238E27FC236}">
                <a16:creationId xmlns:a16="http://schemas.microsoft.com/office/drawing/2014/main" id="{AF5A91AA-BC4C-41EC-B381-6556A05517CE}"/>
              </a:ext>
            </a:extLst>
          </p:cNvPr>
          <p:cNvSpPr>
            <a:spLocks noGrp="1"/>
          </p:cNvSpPr>
          <p:nvPr/>
        </p:nvSpPr>
        <p:spPr>
          <a:xfrm>
            <a:off x="8465820" y="5021580"/>
            <a:ext cx="2880360" cy="0"/>
          </a:xfrm>
          <a:prstGeom prst="line">
            <a:avLst/>
          </a:prstGeom>
          <a:noFill/>
          <a:ln w="7144">
            <a:solidFill>
              <a:srgbClr val="DAE0E4"/>
            </a:solidFill>
          </a:ln>
        </p:spPr>
      </p:sp>
      <p:sp>
        <p:nvSpPr>
          <p:cNvPr id="145" name="grid_y_-3_6">
            <a:extLst>
              <a:ext uri="{FF2B5EF4-FFF2-40B4-BE49-F238E27FC236}">
                <a16:creationId xmlns:a16="http://schemas.microsoft.com/office/drawing/2014/main" id="{7FA43422-4CC3-4245-8ECF-32256D47A675}"/>
              </a:ext>
            </a:extLst>
          </p:cNvPr>
          <p:cNvSpPr>
            <a:spLocks noGrp="1"/>
          </p:cNvSpPr>
          <p:nvPr/>
        </p:nvSpPr>
        <p:spPr>
          <a:xfrm>
            <a:off x="8465820" y="4661535"/>
            <a:ext cx="2880360" cy="0"/>
          </a:xfrm>
          <a:prstGeom prst="line">
            <a:avLst/>
          </a:prstGeom>
          <a:noFill/>
          <a:ln w="7144">
            <a:solidFill>
              <a:srgbClr val="DAE0E4"/>
            </a:solidFill>
          </a:ln>
        </p:spPr>
      </p:sp>
      <p:sp>
        <p:nvSpPr>
          <p:cNvPr id="146" name="grid_y_-2_6">
            <a:extLst>
              <a:ext uri="{FF2B5EF4-FFF2-40B4-BE49-F238E27FC236}">
                <a16:creationId xmlns:a16="http://schemas.microsoft.com/office/drawing/2014/main" id="{92B1B5A7-91B1-4092-9AE6-DACE2ADF3504}"/>
              </a:ext>
            </a:extLst>
          </p:cNvPr>
          <p:cNvSpPr>
            <a:spLocks noGrp="1"/>
          </p:cNvSpPr>
          <p:nvPr/>
        </p:nvSpPr>
        <p:spPr>
          <a:xfrm>
            <a:off x="8465820" y="4301490"/>
            <a:ext cx="2880360" cy="0"/>
          </a:xfrm>
          <a:prstGeom prst="line">
            <a:avLst/>
          </a:prstGeom>
          <a:noFill/>
          <a:ln w="7144">
            <a:solidFill>
              <a:srgbClr val="DAE0E4"/>
            </a:solidFill>
          </a:ln>
        </p:spPr>
      </p:sp>
      <p:sp>
        <p:nvSpPr>
          <p:cNvPr id="147" name="grid_y_-1_6">
            <a:extLst>
              <a:ext uri="{FF2B5EF4-FFF2-40B4-BE49-F238E27FC236}">
                <a16:creationId xmlns:a16="http://schemas.microsoft.com/office/drawing/2014/main" id="{CABF98E3-E0F2-4769-9489-09F0B1DFF155}"/>
              </a:ext>
            </a:extLst>
          </p:cNvPr>
          <p:cNvSpPr>
            <a:spLocks noGrp="1"/>
          </p:cNvSpPr>
          <p:nvPr/>
        </p:nvSpPr>
        <p:spPr>
          <a:xfrm>
            <a:off x="8465820" y="3941445"/>
            <a:ext cx="2880360" cy="0"/>
          </a:xfrm>
          <a:prstGeom prst="line">
            <a:avLst/>
          </a:prstGeom>
          <a:noFill/>
          <a:ln w="7144">
            <a:solidFill>
              <a:srgbClr val="DAE0E4"/>
            </a:solidFill>
          </a:ln>
        </p:spPr>
      </p:sp>
      <p:sp>
        <p:nvSpPr>
          <p:cNvPr id="148" name="grid_y_1_6">
            <a:extLst>
              <a:ext uri="{FF2B5EF4-FFF2-40B4-BE49-F238E27FC236}">
                <a16:creationId xmlns:a16="http://schemas.microsoft.com/office/drawing/2014/main" id="{A14B9E48-5194-4EEE-9BEA-0BB46DAE0D0D}"/>
              </a:ext>
            </a:extLst>
          </p:cNvPr>
          <p:cNvSpPr>
            <a:spLocks noGrp="1"/>
          </p:cNvSpPr>
          <p:nvPr/>
        </p:nvSpPr>
        <p:spPr>
          <a:xfrm>
            <a:off x="8465820" y="3221355"/>
            <a:ext cx="2880360" cy="0"/>
          </a:xfrm>
          <a:prstGeom prst="line">
            <a:avLst/>
          </a:prstGeom>
          <a:noFill/>
          <a:ln w="7144">
            <a:solidFill>
              <a:srgbClr val="DAE0E4"/>
            </a:solidFill>
          </a:ln>
        </p:spPr>
      </p:sp>
      <p:sp>
        <p:nvSpPr>
          <p:cNvPr id="149" name="grid_y_2_6">
            <a:extLst>
              <a:ext uri="{FF2B5EF4-FFF2-40B4-BE49-F238E27FC236}">
                <a16:creationId xmlns:a16="http://schemas.microsoft.com/office/drawing/2014/main" id="{68C5E926-FCCA-4368-B6CE-ECF35400F35B}"/>
              </a:ext>
            </a:extLst>
          </p:cNvPr>
          <p:cNvSpPr>
            <a:spLocks noGrp="1"/>
          </p:cNvSpPr>
          <p:nvPr/>
        </p:nvSpPr>
        <p:spPr>
          <a:xfrm>
            <a:off x="8465820" y="2861310"/>
            <a:ext cx="2880360" cy="0"/>
          </a:xfrm>
          <a:prstGeom prst="line">
            <a:avLst/>
          </a:prstGeom>
          <a:noFill/>
          <a:ln w="7144">
            <a:solidFill>
              <a:srgbClr val="DAE0E4"/>
            </a:solidFill>
          </a:ln>
        </p:spPr>
      </p:sp>
      <p:sp>
        <p:nvSpPr>
          <p:cNvPr id="150" name="grid_y_3_6">
            <a:extLst>
              <a:ext uri="{FF2B5EF4-FFF2-40B4-BE49-F238E27FC236}">
                <a16:creationId xmlns:a16="http://schemas.microsoft.com/office/drawing/2014/main" id="{1174D61A-13D7-4DD6-904A-47CFB9C4E267}"/>
              </a:ext>
            </a:extLst>
          </p:cNvPr>
          <p:cNvSpPr>
            <a:spLocks noGrp="1"/>
          </p:cNvSpPr>
          <p:nvPr/>
        </p:nvSpPr>
        <p:spPr>
          <a:xfrm>
            <a:off x="8465820" y="2501265"/>
            <a:ext cx="2880360" cy="0"/>
          </a:xfrm>
          <a:prstGeom prst="line">
            <a:avLst/>
          </a:prstGeom>
          <a:noFill/>
          <a:ln w="7144">
            <a:solidFill>
              <a:srgbClr val="DAE0E4"/>
            </a:solidFill>
          </a:ln>
        </p:spPr>
      </p:sp>
      <p:sp>
        <p:nvSpPr>
          <p:cNvPr id="151" name="grid_y_4_6">
            <a:extLst>
              <a:ext uri="{FF2B5EF4-FFF2-40B4-BE49-F238E27FC236}">
                <a16:creationId xmlns:a16="http://schemas.microsoft.com/office/drawing/2014/main" id="{1CE949A6-377C-419F-806C-4EB1855ACE30}"/>
              </a:ext>
            </a:extLst>
          </p:cNvPr>
          <p:cNvSpPr>
            <a:spLocks noGrp="1"/>
          </p:cNvSpPr>
          <p:nvPr/>
        </p:nvSpPr>
        <p:spPr>
          <a:xfrm>
            <a:off x="8465820" y="2141220"/>
            <a:ext cx="2880360" cy="0"/>
          </a:xfrm>
          <a:prstGeom prst="line">
            <a:avLst/>
          </a:prstGeom>
          <a:noFill/>
          <a:ln w="7144">
            <a:solidFill>
              <a:srgbClr val="DAE0E4"/>
            </a:solidFill>
          </a:ln>
        </p:spPr>
      </p:sp>
      <p:sp>
        <p:nvSpPr>
          <p:cNvPr id="152" name="hyperbel_a_2_n_2_links_6">
            <a:extLst>
              <a:ext uri="{FF2B5EF4-FFF2-40B4-BE49-F238E27FC236}">
                <a16:creationId xmlns:a16="http://schemas.microsoft.com/office/drawing/2014/main" id="{F84474F1-53DD-4E5C-8AC4-85DDFA323BD0}"/>
              </a:ext>
            </a:extLst>
          </p:cNvPr>
          <p:cNvSpPr>
            <a:spLocks noGrp="1"/>
          </p:cNvSpPr>
          <p:nvPr/>
        </p:nvSpPr>
        <p:spPr>
          <a:xfrm>
            <a:off x="8465820" y="2141220"/>
            <a:ext cx="2880360" cy="2880360"/>
          </a:xfrm>
          <a:custGeom>
            <a:avLst/>
            <a:gdLst/>
            <a:ahLst/>
            <a:cxnLst/>
            <a:rect l="0" t="0" r="0" b="0"/>
            <a:pathLst>
              <a:path w="2880360" h="2880360">
                <a:moveTo>
                  <a:pt x="0" y="1395174"/>
                </a:moveTo>
                <a:lnTo>
                  <a:pt x="5389" y="1394836"/>
                </a:lnTo>
                <a:lnTo>
                  <a:pt x="10778" y="1394493"/>
                </a:lnTo>
                <a:lnTo>
                  <a:pt x="16167" y="1394147"/>
                </a:lnTo>
                <a:lnTo>
                  <a:pt x="21556" y="1393796"/>
                </a:lnTo>
                <a:lnTo>
                  <a:pt x="26945" y="1393442"/>
                </a:lnTo>
                <a:lnTo>
                  <a:pt x="32334" y="1393083"/>
                </a:lnTo>
                <a:lnTo>
                  <a:pt x="37723" y="1392721"/>
                </a:lnTo>
                <a:lnTo>
                  <a:pt x="43112" y="1392354"/>
                </a:lnTo>
                <a:lnTo>
                  <a:pt x="48501" y="1391983"/>
                </a:lnTo>
                <a:lnTo>
                  <a:pt x="53890" y="1391607"/>
                </a:lnTo>
                <a:lnTo>
                  <a:pt x="59279" y="1391227"/>
                </a:lnTo>
                <a:lnTo>
                  <a:pt x="64669" y="1390843"/>
                </a:lnTo>
                <a:lnTo>
                  <a:pt x="70058" y="1390454"/>
                </a:lnTo>
                <a:lnTo>
                  <a:pt x="75447" y="1390061"/>
                </a:lnTo>
                <a:lnTo>
                  <a:pt x="80836" y="1389663"/>
                </a:lnTo>
                <a:lnTo>
                  <a:pt x="86225" y="1389260"/>
                </a:lnTo>
                <a:lnTo>
                  <a:pt x="91614" y="1388852"/>
                </a:lnTo>
                <a:lnTo>
                  <a:pt x="97003" y="1388439"/>
                </a:lnTo>
                <a:lnTo>
                  <a:pt x="102392" y="1388021"/>
                </a:lnTo>
                <a:lnTo>
                  <a:pt x="107781" y="1387599"/>
                </a:lnTo>
                <a:lnTo>
                  <a:pt x="113170" y="1387171"/>
                </a:lnTo>
                <a:lnTo>
                  <a:pt x="118559" y="1386738"/>
                </a:lnTo>
                <a:lnTo>
                  <a:pt x="123948" y="1386299"/>
                </a:lnTo>
                <a:lnTo>
                  <a:pt x="129337" y="1385855"/>
                </a:lnTo>
                <a:lnTo>
                  <a:pt x="134726" y="1385406"/>
                </a:lnTo>
                <a:lnTo>
                  <a:pt x="140115" y="1384951"/>
                </a:lnTo>
                <a:lnTo>
                  <a:pt x="145504" y="1384490"/>
                </a:lnTo>
                <a:lnTo>
                  <a:pt x="150893" y="1384023"/>
                </a:lnTo>
                <a:lnTo>
                  <a:pt x="156282" y="1383551"/>
                </a:lnTo>
                <a:lnTo>
                  <a:pt x="161671" y="1383073"/>
                </a:lnTo>
                <a:lnTo>
                  <a:pt x="167060" y="1382588"/>
                </a:lnTo>
                <a:lnTo>
                  <a:pt x="172449" y="1382097"/>
                </a:lnTo>
                <a:lnTo>
                  <a:pt x="177838" y="1381600"/>
                </a:lnTo>
                <a:lnTo>
                  <a:pt x="183228" y="1381097"/>
                </a:lnTo>
                <a:lnTo>
                  <a:pt x="188617" y="1380587"/>
                </a:lnTo>
                <a:lnTo>
                  <a:pt x="194006" y="1380071"/>
                </a:lnTo>
                <a:lnTo>
                  <a:pt x="199395" y="1379547"/>
                </a:lnTo>
                <a:lnTo>
                  <a:pt x="204784" y="1379017"/>
                </a:lnTo>
                <a:lnTo>
                  <a:pt x="210173" y="1378480"/>
                </a:lnTo>
                <a:lnTo>
                  <a:pt x="215562" y="1377936"/>
                </a:lnTo>
                <a:lnTo>
                  <a:pt x="220951" y="1377384"/>
                </a:lnTo>
                <a:lnTo>
                  <a:pt x="226340" y="1376826"/>
                </a:lnTo>
                <a:lnTo>
                  <a:pt x="231729" y="1376259"/>
                </a:lnTo>
                <a:lnTo>
                  <a:pt x="237118" y="1375685"/>
                </a:lnTo>
                <a:lnTo>
                  <a:pt x="242507" y="1375104"/>
                </a:lnTo>
                <a:lnTo>
                  <a:pt x="247896" y="1374514"/>
                </a:lnTo>
                <a:lnTo>
                  <a:pt x="253285" y="1373916"/>
                </a:lnTo>
                <a:lnTo>
                  <a:pt x="258674" y="1373310"/>
                </a:lnTo>
                <a:lnTo>
                  <a:pt x="264063" y="1372696"/>
                </a:lnTo>
                <a:lnTo>
                  <a:pt x="269452" y="1372074"/>
                </a:lnTo>
                <a:lnTo>
                  <a:pt x="274841" y="1371442"/>
                </a:lnTo>
                <a:lnTo>
                  <a:pt x="280230" y="1370802"/>
                </a:lnTo>
                <a:lnTo>
                  <a:pt x="285619" y="1370153"/>
                </a:lnTo>
                <a:lnTo>
                  <a:pt x="291008" y="1369494"/>
                </a:lnTo>
                <a:lnTo>
                  <a:pt x="296397" y="1368827"/>
                </a:lnTo>
                <a:lnTo>
                  <a:pt x="301786" y="1368150"/>
                </a:lnTo>
                <a:lnTo>
                  <a:pt x="307176" y="1367463"/>
                </a:lnTo>
                <a:lnTo>
                  <a:pt x="312565" y="1366766"/>
                </a:lnTo>
                <a:lnTo>
                  <a:pt x="317954" y="1366059"/>
                </a:lnTo>
                <a:lnTo>
                  <a:pt x="323343" y="1365342"/>
                </a:lnTo>
                <a:lnTo>
                  <a:pt x="328732" y="1364615"/>
                </a:lnTo>
                <a:lnTo>
                  <a:pt x="334121" y="1363877"/>
                </a:lnTo>
                <a:lnTo>
                  <a:pt x="339510" y="1363128"/>
                </a:lnTo>
                <a:lnTo>
                  <a:pt x="344899" y="1362368"/>
                </a:lnTo>
                <a:lnTo>
                  <a:pt x="350288" y="1361596"/>
                </a:lnTo>
                <a:lnTo>
                  <a:pt x="355677" y="1360813"/>
                </a:lnTo>
                <a:lnTo>
                  <a:pt x="361066" y="1360019"/>
                </a:lnTo>
                <a:lnTo>
                  <a:pt x="366455" y="1359212"/>
                </a:lnTo>
                <a:lnTo>
                  <a:pt x="371844" y="1358393"/>
                </a:lnTo>
                <a:lnTo>
                  <a:pt x="377233" y="1357562"/>
                </a:lnTo>
                <a:lnTo>
                  <a:pt x="382622" y="1356717"/>
                </a:lnTo>
                <a:lnTo>
                  <a:pt x="388011" y="1355860"/>
                </a:lnTo>
                <a:lnTo>
                  <a:pt x="393400" y="1354990"/>
                </a:lnTo>
                <a:lnTo>
                  <a:pt x="398789" y="1354106"/>
                </a:lnTo>
                <a:lnTo>
                  <a:pt x="404178" y="1353208"/>
                </a:lnTo>
                <a:lnTo>
                  <a:pt x="409567" y="1352296"/>
                </a:lnTo>
                <a:lnTo>
                  <a:pt x="414956" y="1351370"/>
                </a:lnTo>
                <a:lnTo>
                  <a:pt x="420345" y="1350429"/>
                </a:lnTo>
                <a:lnTo>
                  <a:pt x="425734" y="1349473"/>
                </a:lnTo>
                <a:lnTo>
                  <a:pt x="431124" y="1348501"/>
                </a:lnTo>
                <a:lnTo>
                  <a:pt x="436513" y="1347514"/>
                </a:lnTo>
                <a:lnTo>
                  <a:pt x="441902" y="1346511"/>
                </a:lnTo>
                <a:lnTo>
                  <a:pt x="447291" y="1345491"/>
                </a:lnTo>
                <a:lnTo>
                  <a:pt x="452680" y="1344455"/>
                </a:lnTo>
                <a:lnTo>
                  <a:pt x="458069" y="1343401"/>
                </a:lnTo>
                <a:lnTo>
                  <a:pt x="463458" y="1342331"/>
                </a:lnTo>
                <a:lnTo>
                  <a:pt x="468847" y="1341242"/>
                </a:lnTo>
                <a:lnTo>
                  <a:pt x="474236" y="1340135"/>
                </a:lnTo>
                <a:lnTo>
                  <a:pt x="479625" y="1339009"/>
                </a:lnTo>
                <a:lnTo>
                  <a:pt x="485014" y="1337864"/>
                </a:lnTo>
                <a:lnTo>
                  <a:pt x="490403" y="1336700"/>
                </a:lnTo>
                <a:lnTo>
                  <a:pt x="495792" y="1335515"/>
                </a:lnTo>
                <a:lnTo>
                  <a:pt x="501181" y="1334311"/>
                </a:lnTo>
                <a:lnTo>
                  <a:pt x="506570" y="1333085"/>
                </a:lnTo>
                <a:lnTo>
                  <a:pt x="511959" y="1331838"/>
                </a:lnTo>
                <a:lnTo>
                  <a:pt x="517348" y="1330569"/>
                </a:lnTo>
                <a:lnTo>
                  <a:pt x="522737" y="1329277"/>
                </a:lnTo>
                <a:lnTo>
                  <a:pt x="528126" y="1327963"/>
                </a:lnTo>
                <a:lnTo>
                  <a:pt x="533515" y="1326625"/>
                </a:lnTo>
                <a:lnTo>
                  <a:pt x="538904" y="1325263"/>
                </a:lnTo>
                <a:lnTo>
                  <a:pt x="544293" y="1323876"/>
                </a:lnTo>
                <a:lnTo>
                  <a:pt x="549683" y="1322464"/>
                </a:lnTo>
                <a:lnTo>
                  <a:pt x="555072" y="1321026"/>
                </a:lnTo>
                <a:lnTo>
                  <a:pt x="560461" y="1319562"/>
                </a:lnTo>
                <a:lnTo>
                  <a:pt x="565850" y="1318071"/>
                </a:lnTo>
                <a:lnTo>
                  <a:pt x="571239" y="1316551"/>
                </a:lnTo>
                <a:lnTo>
                  <a:pt x="576628" y="1315003"/>
                </a:lnTo>
                <a:lnTo>
                  <a:pt x="582017" y="1313426"/>
                </a:lnTo>
                <a:lnTo>
                  <a:pt x="587406" y="1311819"/>
                </a:lnTo>
                <a:lnTo>
                  <a:pt x="592795" y="1310181"/>
                </a:lnTo>
                <a:lnTo>
                  <a:pt x="598184" y="1308512"/>
                </a:lnTo>
                <a:lnTo>
                  <a:pt x="603573" y="1306810"/>
                </a:lnTo>
                <a:lnTo>
                  <a:pt x="608962" y="1305075"/>
                </a:lnTo>
                <a:lnTo>
                  <a:pt x="614351" y="1303306"/>
                </a:lnTo>
                <a:lnTo>
                  <a:pt x="619740" y="1301502"/>
                </a:lnTo>
                <a:lnTo>
                  <a:pt x="625129" y="1299662"/>
                </a:lnTo>
                <a:lnTo>
                  <a:pt x="630518" y="1297786"/>
                </a:lnTo>
                <a:lnTo>
                  <a:pt x="635907" y="1295871"/>
                </a:lnTo>
                <a:lnTo>
                  <a:pt x="641296" y="1293917"/>
                </a:lnTo>
                <a:lnTo>
                  <a:pt x="646685" y="1291924"/>
                </a:lnTo>
                <a:lnTo>
                  <a:pt x="652074" y="1289890"/>
                </a:lnTo>
                <a:lnTo>
                  <a:pt x="657463" y="1287813"/>
                </a:lnTo>
                <a:lnTo>
                  <a:pt x="662852" y="1285693"/>
                </a:lnTo>
                <a:lnTo>
                  <a:pt x="668241" y="1283528"/>
                </a:lnTo>
                <a:lnTo>
                  <a:pt x="673631" y="1281318"/>
                </a:lnTo>
                <a:lnTo>
                  <a:pt x="679020" y="1279061"/>
                </a:lnTo>
                <a:lnTo>
                  <a:pt x="684409" y="1276755"/>
                </a:lnTo>
                <a:lnTo>
                  <a:pt x="689798" y="1274399"/>
                </a:lnTo>
                <a:lnTo>
                  <a:pt x="695187" y="1271992"/>
                </a:lnTo>
                <a:lnTo>
                  <a:pt x="700576" y="1269532"/>
                </a:lnTo>
                <a:lnTo>
                  <a:pt x="705965" y="1267018"/>
                </a:lnTo>
                <a:lnTo>
                  <a:pt x="711354" y="1264447"/>
                </a:lnTo>
                <a:lnTo>
                  <a:pt x="716743" y="1261819"/>
                </a:lnTo>
                <a:lnTo>
                  <a:pt x="722132" y="1259132"/>
                </a:lnTo>
                <a:lnTo>
                  <a:pt x="727521" y="1256384"/>
                </a:lnTo>
                <a:lnTo>
                  <a:pt x="732910" y="1253572"/>
                </a:lnTo>
                <a:lnTo>
                  <a:pt x="738299" y="1250696"/>
                </a:lnTo>
                <a:lnTo>
                  <a:pt x="743688" y="1247752"/>
                </a:lnTo>
                <a:lnTo>
                  <a:pt x="749077" y="1244739"/>
                </a:lnTo>
                <a:lnTo>
                  <a:pt x="754466" y="1241655"/>
                </a:lnTo>
                <a:lnTo>
                  <a:pt x="759855" y="1238498"/>
                </a:lnTo>
                <a:lnTo>
                  <a:pt x="765244" y="1235264"/>
                </a:lnTo>
                <a:lnTo>
                  <a:pt x="770633" y="1231952"/>
                </a:lnTo>
                <a:lnTo>
                  <a:pt x="776022" y="1228559"/>
                </a:lnTo>
                <a:lnTo>
                  <a:pt x="781411" y="1225083"/>
                </a:lnTo>
                <a:lnTo>
                  <a:pt x="786800" y="1221520"/>
                </a:lnTo>
                <a:lnTo>
                  <a:pt x="792190" y="1217868"/>
                </a:lnTo>
                <a:lnTo>
                  <a:pt x="797579" y="1214124"/>
                </a:lnTo>
                <a:lnTo>
                  <a:pt x="802968" y="1210284"/>
                </a:lnTo>
                <a:lnTo>
                  <a:pt x="808357" y="1206345"/>
                </a:lnTo>
                <a:lnTo>
                  <a:pt x="813746" y="1202305"/>
                </a:lnTo>
                <a:lnTo>
                  <a:pt x="819135" y="1198159"/>
                </a:lnTo>
                <a:lnTo>
                  <a:pt x="824524" y="1193903"/>
                </a:lnTo>
                <a:lnTo>
                  <a:pt x="829913" y="1189534"/>
                </a:lnTo>
                <a:lnTo>
                  <a:pt x="835302" y="1185048"/>
                </a:lnTo>
                <a:lnTo>
                  <a:pt x="840691" y="1180441"/>
                </a:lnTo>
                <a:lnTo>
                  <a:pt x="846080" y="1175707"/>
                </a:lnTo>
                <a:lnTo>
                  <a:pt x="851469" y="1170843"/>
                </a:lnTo>
                <a:lnTo>
                  <a:pt x="856858" y="1165843"/>
                </a:lnTo>
                <a:lnTo>
                  <a:pt x="862247" y="1160703"/>
                </a:lnTo>
                <a:lnTo>
                  <a:pt x="867636" y="1155417"/>
                </a:lnTo>
                <a:lnTo>
                  <a:pt x="873025" y="1149980"/>
                </a:lnTo>
                <a:lnTo>
                  <a:pt x="878414" y="1144386"/>
                </a:lnTo>
                <a:lnTo>
                  <a:pt x="883803" y="1138628"/>
                </a:lnTo>
                <a:lnTo>
                  <a:pt x="889192" y="1132700"/>
                </a:lnTo>
                <a:lnTo>
                  <a:pt x="894581" y="1126596"/>
                </a:lnTo>
                <a:lnTo>
                  <a:pt x="899970" y="1120308"/>
                </a:lnTo>
                <a:lnTo>
                  <a:pt x="905359" y="1113830"/>
                </a:lnTo>
                <a:lnTo>
                  <a:pt x="910748" y="1107152"/>
                </a:lnTo>
                <a:lnTo>
                  <a:pt x="916138" y="1100267"/>
                </a:lnTo>
                <a:lnTo>
                  <a:pt x="921527" y="1093167"/>
                </a:lnTo>
                <a:lnTo>
                  <a:pt x="926916" y="1085842"/>
                </a:lnTo>
                <a:lnTo>
                  <a:pt x="932305" y="1078282"/>
                </a:lnTo>
                <a:lnTo>
                  <a:pt x="937694" y="1070478"/>
                </a:lnTo>
                <a:lnTo>
                  <a:pt x="943083" y="1062419"/>
                </a:lnTo>
                <a:lnTo>
                  <a:pt x="948472" y="1054093"/>
                </a:lnTo>
                <a:lnTo>
                  <a:pt x="953861" y="1045489"/>
                </a:lnTo>
                <a:lnTo>
                  <a:pt x="959250" y="1036594"/>
                </a:lnTo>
                <a:lnTo>
                  <a:pt x="964639" y="1027395"/>
                </a:lnTo>
                <a:lnTo>
                  <a:pt x="970028" y="1017877"/>
                </a:lnTo>
                <a:lnTo>
                  <a:pt x="975417" y="1008027"/>
                </a:lnTo>
                <a:lnTo>
                  <a:pt x="980806" y="997828"/>
                </a:lnTo>
                <a:lnTo>
                  <a:pt x="986195" y="987264"/>
                </a:lnTo>
                <a:lnTo>
                  <a:pt x="991584" y="976317"/>
                </a:lnTo>
                <a:lnTo>
                  <a:pt x="996973" y="964968"/>
                </a:lnTo>
                <a:lnTo>
                  <a:pt x="1002362" y="953197"/>
                </a:lnTo>
                <a:lnTo>
                  <a:pt x="1007751" y="940984"/>
                </a:lnTo>
                <a:lnTo>
                  <a:pt x="1013140" y="928305"/>
                </a:lnTo>
                <a:lnTo>
                  <a:pt x="1018529" y="915137"/>
                </a:lnTo>
                <a:lnTo>
                  <a:pt x="1023918" y="901454"/>
                </a:lnTo>
                <a:lnTo>
                  <a:pt x="1029307" y="887230"/>
                </a:lnTo>
                <a:lnTo>
                  <a:pt x="1034696" y="872434"/>
                </a:lnTo>
                <a:lnTo>
                  <a:pt x="1040086" y="857037"/>
                </a:lnTo>
                <a:lnTo>
                  <a:pt x="1045475" y="841004"/>
                </a:lnTo>
                <a:lnTo>
                  <a:pt x="1050864" y="824302"/>
                </a:lnTo>
                <a:lnTo>
                  <a:pt x="1056253" y="806890"/>
                </a:lnTo>
                <a:lnTo>
                  <a:pt x="1061642" y="788731"/>
                </a:lnTo>
                <a:lnTo>
                  <a:pt x="1067031" y="769778"/>
                </a:lnTo>
                <a:lnTo>
                  <a:pt x="1072420" y="749986"/>
                </a:lnTo>
                <a:lnTo>
                  <a:pt x="1077809" y="729305"/>
                </a:lnTo>
                <a:lnTo>
                  <a:pt x="1083198" y="707680"/>
                </a:lnTo>
                <a:lnTo>
                  <a:pt x="1088587" y="685053"/>
                </a:lnTo>
                <a:lnTo>
                  <a:pt x="1093976" y="661362"/>
                </a:lnTo>
                <a:lnTo>
                  <a:pt x="1099365" y="636537"/>
                </a:lnTo>
                <a:lnTo>
                  <a:pt x="1104754" y="610507"/>
                </a:lnTo>
                <a:lnTo>
                  <a:pt x="1110143" y="583191"/>
                </a:lnTo>
                <a:lnTo>
                  <a:pt x="1115532" y="554503"/>
                </a:lnTo>
                <a:lnTo>
                  <a:pt x="1120921" y="524351"/>
                </a:lnTo>
                <a:lnTo>
                  <a:pt x="1126310" y="492632"/>
                </a:lnTo>
                <a:lnTo>
                  <a:pt x="1131699" y="459236"/>
                </a:lnTo>
                <a:lnTo>
                  <a:pt x="1137088" y="424043"/>
                </a:lnTo>
                <a:lnTo>
                  <a:pt x="1142477" y="386921"/>
                </a:lnTo>
                <a:lnTo>
                  <a:pt x="1147866" y="347728"/>
                </a:lnTo>
                <a:lnTo>
                  <a:pt x="1153255" y="306305"/>
                </a:lnTo>
                <a:lnTo>
                  <a:pt x="1158645" y="262482"/>
                </a:lnTo>
                <a:lnTo>
                  <a:pt x="1164034" y="216067"/>
                </a:lnTo>
                <a:lnTo>
                  <a:pt x="1169423" y="166854"/>
                </a:lnTo>
                <a:lnTo>
                  <a:pt x="1174812" y="114612"/>
                </a:lnTo>
                <a:lnTo>
                  <a:pt x="1180201" y="59087"/>
                </a:lnTo>
                <a:lnTo>
                  <a:pt x="1185590" y="0"/>
                </a:lnTo>
              </a:path>
            </a:pathLst>
          </a:custGeom>
          <a:noFill/>
          <a:ln w="28575">
            <a:solidFill>
              <a:srgbClr val="2C5F82"/>
            </a:solidFill>
          </a:ln>
        </p:spPr>
      </p:sp>
      <p:sp>
        <p:nvSpPr>
          <p:cNvPr id="153" name="hyperbel_a_2_n_2_rechts_6">
            <a:extLst>
              <a:ext uri="{FF2B5EF4-FFF2-40B4-BE49-F238E27FC236}">
                <a16:creationId xmlns:a16="http://schemas.microsoft.com/office/drawing/2014/main" id="{97141AA4-E228-4A78-9534-F702E309B291}"/>
              </a:ext>
            </a:extLst>
          </p:cNvPr>
          <p:cNvSpPr>
            <a:spLocks noGrp="1"/>
          </p:cNvSpPr>
          <p:nvPr/>
        </p:nvSpPr>
        <p:spPr>
          <a:xfrm>
            <a:off x="8465820" y="2141220"/>
            <a:ext cx="2880360" cy="2880360"/>
          </a:xfrm>
          <a:custGeom>
            <a:avLst/>
            <a:gdLst/>
            <a:ahLst/>
            <a:cxnLst/>
            <a:rect l="0" t="0" r="0" b="0"/>
            <a:pathLst>
              <a:path w="2880360" h="2880360">
                <a:moveTo>
                  <a:pt x="1694770" y="0"/>
                </a:moveTo>
                <a:lnTo>
                  <a:pt x="1700159" y="59087"/>
                </a:lnTo>
                <a:lnTo>
                  <a:pt x="1705548" y="114612"/>
                </a:lnTo>
                <a:lnTo>
                  <a:pt x="1710937" y="166854"/>
                </a:lnTo>
                <a:lnTo>
                  <a:pt x="1716326" y="216067"/>
                </a:lnTo>
                <a:lnTo>
                  <a:pt x="1721715" y="262482"/>
                </a:lnTo>
                <a:lnTo>
                  <a:pt x="1727105" y="306305"/>
                </a:lnTo>
                <a:lnTo>
                  <a:pt x="1732494" y="347728"/>
                </a:lnTo>
                <a:lnTo>
                  <a:pt x="1737883" y="386921"/>
                </a:lnTo>
                <a:lnTo>
                  <a:pt x="1743272" y="424043"/>
                </a:lnTo>
                <a:lnTo>
                  <a:pt x="1748661" y="459236"/>
                </a:lnTo>
                <a:lnTo>
                  <a:pt x="1754050" y="492632"/>
                </a:lnTo>
                <a:lnTo>
                  <a:pt x="1759439" y="524351"/>
                </a:lnTo>
                <a:lnTo>
                  <a:pt x="1764828" y="554503"/>
                </a:lnTo>
                <a:lnTo>
                  <a:pt x="1770217" y="583191"/>
                </a:lnTo>
                <a:lnTo>
                  <a:pt x="1775606" y="610507"/>
                </a:lnTo>
                <a:lnTo>
                  <a:pt x="1780995" y="636537"/>
                </a:lnTo>
                <a:lnTo>
                  <a:pt x="1786384" y="661362"/>
                </a:lnTo>
                <a:lnTo>
                  <a:pt x="1791773" y="685053"/>
                </a:lnTo>
                <a:lnTo>
                  <a:pt x="1797162" y="707680"/>
                </a:lnTo>
                <a:lnTo>
                  <a:pt x="1802551" y="729305"/>
                </a:lnTo>
                <a:lnTo>
                  <a:pt x="1807940" y="749986"/>
                </a:lnTo>
                <a:lnTo>
                  <a:pt x="1813329" y="769778"/>
                </a:lnTo>
                <a:lnTo>
                  <a:pt x="1818718" y="788731"/>
                </a:lnTo>
                <a:lnTo>
                  <a:pt x="1824107" y="806890"/>
                </a:lnTo>
                <a:lnTo>
                  <a:pt x="1829496" y="824302"/>
                </a:lnTo>
                <a:lnTo>
                  <a:pt x="1834885" y="841004"/>
                </a:lnTo>
                <a:lnTo>
                  <a:pt x="1840274" y="857037"/>
                </a:lnTo>
                <a:lnTo>
                  <a:pt x="1845664" y="872434"/>
                </a:lnTo>
                <a:lnTo>
                  <a:pt x="1851053" y="887230"/>
                </a:lnTo>
                <a:lnTo>
                  <a:pt x="1856442" y="901454"/>
                </a:lnTo>
                <a:lnTo>
                  <a:pt x="1861831" y="915137"/>
                </a:lnTo>
                <a:lnTo>
                  <a:pt x="1867220" y="928305"/>
                </a:lnTo>
                <a:lnTo>
                  <a:pt x="1872609" y="940984"/>
                </a:lnTo>
                <a:lnTo>
                  <a:pt x="1877998" y="953197"/>
                </a:lnTo>
                <a:lnTo>
                  <a:pt x="1883387" y="964968"/>
                </a:lnTo>
                <a:lnTo>
                  <a:pt x="1888776" y="976317"/>
                </a:lnTo>
                <a:lnTo>
                  <a:pt x="1894165" y="987264"/>
                </a:lnTo>
                <a:lnTo>
                  <a:pt x="1899554" y="997828"/>
                </a:lnTo>
                <a:lnTo>
                  <a:pt x="1904943" y="1008027"/>
                </a:lnTo>
                <a:lnTo>
                  <a:pt x="1910332" y="1017877"/>
                </a:lnTo>
                <a:lnTo>
                  <a:pt x="1915721" y="1027395"/>
                </a:lnTo>
                <a:lnTo>
                  <a:pt x="1921110" y="1036594"/>
                </a:lnTo>
                <a:lnTo>
                  <a:pt x="1926499" y="1045489"/>
                </a:lnTo>
                <a:lnTo>
                  <a:pt x="1931888" y="1054093"/>
                </a:lnTo>
                <a:lnTo>
                  <a:pt x="1937277" y="1062419"/>
                </a:lnTo>
                <a:lnTo>
                  <a:pt x="1942666" y="1070478"/>
                </a:lnTo>
                <a:lnTo>
                  <a:pt x="1948055" y="1078282"/>
                </a:lnTo>
                <a:lnTo>
                  <a:pt x="1953444" y="1085842"/>
                </a:lnTo>
                <a:lnTo>
                  <a:pt x="1958833" y="1093167"/>
                </a:lnTo>
                <a:lnTo>
                  <a:pt x="1964222" y="1100267"/>
                </a:lnTo>
                <a:lnTo>
                  <a:pt x="1969612" y="1107152"/>
                </a:lnTo>
                <a:lnTo>
                  <a:pt x="1975001" y="1113830"/>
                </a:lnTo>
                <a:lnTo>
                  <a:pt x="1980390" y="1120308"/>
                </a:lnTo>
                <a:lnTo>
                  <a:pt x="1985779" y="1126596"/>
                </a:lnTo>
                <a:lnTo>
                  <a:pt x="1991168" y="1132700"/>
                </a:lnTo>
                <a:lnTo>
                  <a:pt x="1996557" y="1138628"/>
                </a:lnTo>
                <a:lnTo>
                  <a:pt x="2001946" y="1144386"/>
                </a:lnTo>
                <a:lnTo>
                  <a:pt x="2007335" y="1149980"/>
                </a:lnTo>
                <a:lnTo>
                  <a:pt x="2012724" y="1155417"/>
                </a:lnTo>
                <a:lnTo>
                  <a:pt x="2018113" y="1160703"/>
                </a:lnTo>
                <a:lnTo>
                  <a:pt x="2023502" y="1165843"/>
                </a:lnTo>
                <a:lnTo>
                  <a:pt x="2028891" y="1170843"/>
                </a:lnTo>
                <a:lnTo>
                  <a:pt x="2034280" y="1175707"/>
                </a:lnTo>
                <a:lnTo>
                  <a:pt x="2039669" y="1180441"/>
                </a:lnTo>
                <a:lnTo>
                  <a:pt x="2045058" y="1185048"/>
                </a:lnTo>
                <a:lnTo>
                  <a:pt x="2050447" y="1189534"/>
                </a:lnTo>
                <a:lnTo>
                  <a:pt x="2055836" y="1193903"/>
                </a:lnTo>
                <a:lnTo>
                  <a:pt x="2061225" y="1198159"/>
                </a:lnTo>
                <a:lnTo>
                  <a:pt x="2066614" y="1202305"/>
                </a:lnTo>
                <a:lnTo>
                  <a:pt x="2072003" y="1206345"/>
                </a:lnTo>
                <a:lnTo>
                  <a:pt x="2077392" y="1210284"/>
                </a:lnTo>
                <a:lnTo>
                  <a:pt x="2082781" y="1214124"/>
                </a:lnTo>
                <a:lnTo>
                  <a:pt x="2088170" y="1217868"/>
                </a:lnTo>
                <a:lnTo>
                  <a:pt x="2093560" y="1221520"/>
                </a:lnTo>
                <a:lnTo>
                  <a:pt x="2098949" y="1225083"/>
                </a:lnTo>
                <a:lnTo>
                  <a:pt x="2104338" y="1228559"/>
                </a:lnTo>
                <a:lnTo>
                  <a:pt x="2109727" y="1231952"/>
                </a:lnTo>
                <a:lnTo>
                  <a:pt x="2115116" y="1235264"/>
                </a:lnTo>
                <a:lnTo>
                  <a:pt x="2120505" y="1238498"/>
                </a:lnTo>
                <a:lnTo>
                  <a:pt x="2125894" y="1241655"/>
                </a:lnTo>
                <a:lnTo>
                  <a:pt x="2131283" y="1244739"/>
                </a:lnTo>
                <a:lnTo>
                  <a:pt x="2136672" y="1247752"/>
                </a:lnTo>
                <a:lnTo>
                  <a:pt x="2142061" y="1250696"/>
                </a:lnTo>
                <a:lnTo>
                  <a:pt x="2147450" y="1253572"/>
                </a:lnTo>
                <a:lnTo>
                  <a:pt x="2152839" y="1256384"/>
                </a:lnTo>
                <a:lnTo>
                  <a:pt x="2158228" y="1259132"/>
                </a:lnTo>
                <a:lnTo>
                  <a:pt x="2163617" y="1261819"/>
                </a:lnTo>
                <a:lnTo>
                  <a:pt x="2169006" y="1264447"/>
                </a:lnTo>
                <a:lnTo>
                  <a:pt x="2174395" y="1267018"/>
                </a:lnTo>
                <a:lnTo>
                  <a:pt x="2179784" y="1269532"/>
                </a:lnTo>
                <a:lnTo>
                  <a:pt x="2185173" y="1271992"/>
                </a:lnTo>
                <a:lnTo>
                  <a:pt x="2190562" y="1274399"/>
                </a:lnTo>
                <a:lnTo>
                  <a:pt x="2195951" y="1276755"/>
                </a:lnTo>
                <a:lnTo>
                  <a:pt x="2201340" y="1279061"/>
                </a:lnTo>
                <a:lnTo>
                  <a:pt x="2206729" y="1281318"/>
                </a:lnTo>
                <a:lnTo>
                  <a:pt x="2212119" y="1283528"/>
                </a:lnTo>
                <a:lnTo>
                  <a:pt x="2217508" y="1285693"/>
                </a:lnTo>
                <a:lnTo>
                  <a:pt x="2222897" y="1287813"/>
                </a:lnTo>
                <a:lnTo>
                  <a:pt x="2228286" y="1289890"/>
                </a:lnTo>
                <a:lnTo>
                  <a:pt x="2233675" y="1291924"/>
                </a:lnTo>
                <a:lnTo>
                  <a:pt x="2239064" y="1293917"/>
                </a:lnTo>
                <a:lnTo>
                  <a:pt x="2244453" y="1295871"/>
                </a:lnTo>
                <a:lnTo>
                  <a:pt x="2249842" y="1297786"/>
                </a:lnTo>
                <a:lnTo>
                  <a:pt x="2255231" y="1299662"/>
                </a:lnTo>
                <a:lnTo>
                  <a:pt x="2260620" y="1301502"/>
                </a:lnTo>
                <a:lnTo>
                  <a:pt x="2266009" y="1303306"/>
                </a:lnTo>
                <a:lnTo>
                  <a:pt x="2271398" y="1305075"/>
                </a:lnTo>
                <a:lnTo>
                  <a:pt x="2276787" y="1306810"/>
                </a:lnTo>
                <a:lnTo>
                  <a:pt x="2282176" y="1308512"/>
                </a:lnTo>
                <a:lnTo>
                  <a:pt x="2287565" y="1310181"/>
                </a:lnTo>
                <a:lnTo>
                  <a:pt x="2292954" y="1311819"/>
                </a:lnTo>
                <a:lnTo>
                  <a:pt x="2298343" y="1313426"/>
                </a:lnTo>
                <a:lnTo>
                  <a:pt x="2303732" y="1315003"/>
                </a:lnTo>
                <a:lnTo>
                  <a:pt x="2309121" y="1316551"/>
                </a:lnTo>
                <a:lnTo>
                  <a:pt x="2314510" y="1318071"/>
                </a:lnTo>
                <a:lnTo>
                  <a:pt x="2319899" y="1319562"/>
                </a:lnTo>
                <a:lnTo>
                  <a:pt x="2325288" y="1321026"/>
                </a:lnTo>
                <a:lnTo>
                  <a:pt x="2330677" y="1322464"/>
                </a:lnTo>
                <a:lnTo>
                  <a:pt x="2336067" y="1323876"/>
                </a:lnTo>
                <a:lnTo>
                  <a:pt x="2341456" y="1325263"/>
                </a:lnTo>
                <a:lnTo>
                  <a:pt x="2346845" y="1326625"/>
                </a:lnTo>
                <a:lnTo>
                  <a:pt x="2352234" y="1327963"/>
                </a:lnTo>
                <a:lnTo>
                  <a:pt x="2357623" y="1329277"/>
                </a:lnTo>
                <a:lnTo>
                  <a:pt x="2363012" y="1330569"/>
                </a:lnTo>
                <a:lnTo>
                  <a:pt x="2368401" y="1331838"/>
                </a:lnTo>
                <a:lnTo>
                  <a:pt x="2373790" y="1333085"/>
                </a:lnTo>
                <a:lnTo>
                  <a:pt x="2379179" y="1334311"/>
                </a:lnTo>
                <a:lnTo>
                  <a:pt x="2384568" y="1335515"/>
                </a:lnTo>
                <a:lnTo>
                  <a:pt x="2389957" y="1336700"/>
                </a:lnTo>
                <a:lnTo>
                  <a:pt x="2395346" y="1337864"/>
                </a:lnTo>
                <a:lnTo>
                  <a:pt x="2400735" y="1339009"/>
                </a:lnTo>
                <a:lnTo>
                  <a:pt x="2406124" y="1340135"/>
                </a:lnTo>
                <a:lnTo>
                  <a:pt x="2411513" y="1341242"/>
                </a:lnTo>
                <a:lnTo>
                  <a:pt x="2416902" y="1342331"/>
                </a:lnTo>
                <a:lnTo>
                  <a:pt x="2422291" y="1343401"/>
                </a:lnTo>
                <a:lnTo>
                  <a:pt x="2427680" y="1344455"/>
                </a:lnTo>
                <a:lnTo>
                  <a:pt x="2433069" y="1345491"/>
                </a:lnTo>
                <a:lnTo>
                  <a:pt x="2438458" y="1346511"/>
                </a:lnTo>
                <a:lnTo>
                  <a:pt x="2443847" y="1347514"/>
                </a:lnTo>
                <a:lnTo>
                  <a:pt x="2449236" y="1348501"/>
                </a:lnTo>
                <a:lnTo>
                  <a:pt x="2454626" y="1349473"/>
                </a:lnTo>
                <a:lnTo>
                  <a:pt x="2460015" y="1350429"/>
                </a:lnTo>
                <a:lnTo>
                  <a:pt x="2465404" y="1351370"/>
                </a:lnTo>
                <a:lnTo>
                  <a:pt x="2470793" y="1352296"/>
                </a:lnTo>
                <a:lnTo>
                  <a:pt x="2476182" y="1353208"/>
                </a:lnTo>
                <a:lnTo>
                  <a:pt x="2481571" y="1354106"/>
                </a:lnTo>
                <a:lnTo>
                  <a:pt x="2486960" y="1354990"/>
                </a:lnTo>
                <a:lnTo>
                  <a:pt x="2492349" y="1355860"/>
                </a:lnTo>
                <a:lnTo>
                  <a:pt x="2497738" y="1356717"/>
                </a:lnTo>
                <a:lnTo>
                  <a:pt x="2503127" y="1357562"/>
                </a:lnTo>
                <a:lnTo>
                  <a:pt x="2508516" y="1358393"/>
                </a:lnTo>
                <a:lnTo>
                  <a:pt x="2513905" y="1359212"/>
                </a:lnTo>
                <a:lnTo>
                  <a:pt x="2519294" y="1360019"/>
                </a:lnTo>
                <a:lnTo>
                  <a:pt x="2524683" y="1360813"/>
                </a:lnTo>
                <a:lnTo>
                  <a:pt x="2530072" y="1361596"/>
                </a:lnTo>
                <a:lnTo>
                  <a:pt x="2535461" y="1362368"/>
                </a:lnTo>
                <a:lnTo>
                  <a:pt x="2540850" y="1363128"/>
                </a:lnTo>
                <a:lnTo>
                  <a:pt x="2546239" y="1363877"/>
                </a:lnTo>
                <a:lnTo>
                  <a:pt x="2551628" y="1364615"/>
                </a:lnTo>
                <a:lnTo>
                  <a:pt x="2557017" y="1365342"/>
                </a:lnTo>
                <a:lnTo>
                  <a:pt x="2562406" y="1366059"/>
                </a:lnTo>
                <a:lnTo>
                  <a:pt x="2567795" y="1366766"/>
                </a:lnTo>
                <a:lnTo>
                  <a:pt x="2573184" y="1367463"/>
                </a:lnTo>
                <a:lnTo>
                  <a:pt x="2578574" y="1368150"/>
                </a:lnTo>
                <a:lnTo>
                  <a:pt x="2583963" y="1368827"/>
                </a:lnTo>
                <a:lnTo>
                  <a:pt x="2589352" y="1369494"/>
                </a:lnTo>
                <a:lnTo>
                  <a:pt x="2594741" y="1370153"/>
                </a:lnTo>
                <a:lnTo>
                  <a:pt x="2600130" y="1370802"/>
                </a:lnTo>
                <a:lnTo>
                  <a:pt x="2605519" y="1371442"/>
                </a:lnTo>
                <a:lnTo>
                  <a:pt x="2610908" y="1372074"/>
                </a:lnTo>
                <a:lnTo>
                  <a:pt x="2616297" y="1372696"/>
                </a:lnTo>
                <a:lnTo>
                  <a:pt x="2621686" y="1373310"/>
                </a:lnTo>
                <a:lnTo>
                  <a:pt x="2627075" y="1373916"/>
                </a:lnTo>
                <a:lnTo>
                  <a:pt x="2632464" y="1374514"/>
                </a:lnTo>
                <a:lnTo>
                  <a:pt x="2637853" y="1375104"/>
                </a:lnTo>
                <a:lnTo>
                  <a:pt x="2643242" y="1375685"/>
                </a:lnTo>
                <a:lnTo>
                  <a:pt x="2648631" y="1376259"/>
                </a:lnTo>
                <a:lnTo>
                  <a:pt x="2654020" y="1376826"/>
                </a:lnTo>
                <a:lnTo>
                  <a:pt x="2659409" y="1377384"/>
                </a:lnTo>
                <a:lnTo>
                  <a:pt x="2664798" y="1377936"/>
                </a:lnTo>
                <a:lnTo>
                  <a:pt x="2670187" y="1378480"/>
                </a:lnTo>
                <a:lnTo>
                  <a:pt x="2675576" y="1379017"/>
                </a:lnTo>
                <a:lnTo>
                  <a:pt x="2680965" y="1379547"/>
                </a:lnTo>
                <a:lnTo>
                  <a:pt x="2686354" y="1380071"/>
                </a:lnTo>
                <a:lnTo>
                  <a:pt x="2691743" y="1380587"/>
                </a:lnTo>
                <a:lnTo>
                  <a:pt x="2697132" y="1381097"/>
                </a:lnTo>
                <a:lnTo>
                  <a:pt x="2702522" y="1381600"/>
                </a:lnTo>
                <a:lnTo>
                  <a:pt x="2707911" y="1382097"/>
                </a:lnTo>
                <a:lnTo>
                  <a:pt x="2713300" y="1382588"/>
                </a:lnTo>
                <a:lnTo>
                  <a:pt x="2718689" y="1383073"/>
                </a:lnTo>
                <a:lnTo>
                  <a:pt x="2724078" y="1383551"/>
                </a:lnTo>
                <a:lnTo>
                  <a:pt x="2729467" y="1384023"/>
                </a:lnTo>
                <a:lnTo>
                  <a:pt x="2734856" y="1384490"/>
                </a:lnTo>
                <a:lnTo>
                  <a:pt x="2740245" y="1384951"/>
                </a:lnTo>
                <a:lnTo>
                  <a:pt x="2745634" y="1385406"/>
                </a:lnTo>
                <a:lnTo>
                  <a:pt x="2751023" y="1385855"/>
                </a:lnTo>
                <a:lnTo>
                  <a:pt x="2756412" y="1386299"/>
                </a:lnTo>
                <a:lnTo>
                  <a:pt x="2761801" y="1386738"/>
                </a:lnTo>
                <a:lnTo>
                  <a:pt x="2767190" y="1387171"/>
                </a:lnTo>
                <a:lnTo>
                  <a:pt x="2772579" y="1387599"/>
                </a:lnTo>
                <a:lnTo>
                  <a:pt x="2777968" y="1388021"/>
                </a:lnTo>
                <a:lnTo>
                  <a:pt x="2783357" y="1388439"/>
                </a:lnTo>
                <a:lnTo>
                  <a:pt x="2788746" y="1388852"/>
                </a:lnTo>
                <a:lnTo>
                  <a:pt x="2794135" y="1389260"/>
                </a:lnTo>
                <a:lnTo>
                  <a:pt x="2799524" y="1389663"/>
                </a:lnTo>
                <a:lnTo>
                  <a:pt x="2804913" y="1390061"/>
                </a:lnTo>
                <a:lnTo>
                  <a:pt x="2810302" y="1390454"/>
                </a:lnTo>
                <a:lnTo>
                  <a:pt x="2815691" y="1390843"/>
                </a:lnTo>
                <a:lnTo>
                  <a:pt x="2821081" y="1391227"/>
                </a:lnTo>
                <a:lnTo>
                  <a:pt x="2826470" y="1391607"/>
                </a:lnTo>
                <a:lnTo>
                  <a:pt x="2831859" y="1391983"/>
                </a:lnTo>
                <a:lnTo>
                  <a:pt x="2837248" y="1392354"/>
                </a:lnTo>
                <a:lnTo>
                  <a:pt x="2842637" y="1392721"/>
                </a:lnTo>
                <a:lnTo>
                  <a:pt x="2848026" y="1393083"/>
                </a:lnTo>
                <a:lnTo>
                  <a:pt x="2853415" y="1393442"/>
                </a:lnTo>
                <a:lnTo>
                  <a:pt x="2858804" y="1393796"/>
                </a:lnTo>
                <a:lnTo>
                  <a:pt x="2864193" y="1394147"/>
                </a:lnTo>
                <a:lnTo>
                  <a:pt x="2869582" y="1394493"/>
                </a:lnTo>
                <a:lnTo>
                  <a:pt x="2874971" y="1394836"/>
                </a:lnTo>
                <a:lnTo>
                  <a:pt x="2880360" y="1395174"/>
                </a:lnTo>
              </a:path>
            </a:pathLst>
          </a:custGeom>
          <a:noFill/>
          <a:ln w="28575">
            <a:solidFill>
              <a:srgbClr val="2C5F82"/>
            </a:solidFill>
          </a:ln>
        </p:spPr>
      </p:sp>
      <p:sp>
        <p:nvSpPr>
          <p:cNvPr id="154" name="x_axis_6">
            <a:extLst>
              <a:ext uri="{FF2B5EF4-FFF2-40B4-BE49-F238E27FC236}">
                <a16:creationId xmlns:a16="http://schemas.microsoft.com/office/drawing/2014/main" id="{B4041186-DE8E-4FA6-B912-32642351EFCD}"/>
              </a:ext>
            </a:extLst>
          </p:cNvPr>
          <p:cNvSpPr>
            <a:spLocks noGrp="1"/>
          </p:cNvSpPr>
          <p:nvPr/>
        </p:nvSpPr>
        <p:spPr>
          <a:xfrm>
            <a:off x="8418195" y="3581400"/>
            <a:ext cx="2994660" cy="0"/>
          </a:xfrm>
          <a:prstGeom prst="line">
            <a:avLst/>
          </a:prstGeom>
          <a:noFill/>
          <a:ln w="21908">
            <a:solidFill>
              <a:srgbClr val="18252D"/>
            </a:solidFill>
          </a:ln>
        </p:spPr>
      </p:sp>
      <p:sp>
        <p:nvSpPr>
          <p:cNvPr id="155" name="y_axis_6">
            <a:extLst>
              <a:ext uri="{FF2B5EF4-FFF2-40B4-BE49-F238E27FC236}">
                <a16:creationId xmlns:a16="http://schemas.microsoft.com/office/drawing/2014/main" id="{ED6DB926-4221-4B2B-B28A-969155D6B68F}"/>
              </a:ext>
            </a:extLst>
          </p:cNvPr>
          <p:cNvSpPr>
            <a:spLocks noGrp="1"/>
          </p:cNvSpPr>
          <p:nvPr/>
        </p:nvSpPr>
        <p:spPr>
          <a:xfrm>
            <a:off x="9906000" y="2074545"/>
            <a:ext cx="0" cy="2994660"/>
          </a:xfrm>
          <a:prstGeom prst="line">
            <a:avLst/>
          </a:prstGeom>
          <a:noFill/>
          <a:ln w="21908">
            <a:solidFill>
              <a:srgbClr val="18252D"/>
            </a:solidFill>
          </a:ln>
        </p:spPr>
      </p:sp>
      <p:sp>
        <p:nvSpPr>
          <p:cNvPr id="156" name="x_arrow_6">
            <a:extLst>
              <a:ext uri="{FF2B5EF4-FFF2-40B4-BE49-F238E27FC236}">
                <a16:creationId xmlns:a16="http://schemas.microsoft.com/office/drawing/2014/main" id="{592B289F-163A-40E3-AAF1-B1FBFF7A7A7A}"/>
              </a:ext>
            </a:extLst>
          </p:cNvPr>
          <p:cNvSpPr>
            <a:spLocks noGrp="1"/>
          </p:cNvSpPr>
          <p:nvPr/>
        </p:nvSpPr>
        <p:spPr>
          <a:xfrm>
            <a:off x="8465820" y="2141220"/>
            <a:ext cx="2880360" cy="2880360"/>
          </a:xfrm>
          <a:custGeom>
            <a:avLst/>
            <a:gdLst/>
            <a:ahLst/>
            <a:cxnLst/>
            <a:rect l="0" t="0" r="0" b="0"/>
            <a:pathLst>
              <a:path w="2880360" h="2880360">
                <a:moveTo>
                  <a:pt x="2947035" y="1440180"/>
                </a:moveTo>
                <a:lnTo>
                  <a:pt x="2861310" y="1402080"/>
                </a:lnTo>
                <a:lnTo>
                  <a:pt x="2861310" y="1478280"/>
                </a:lnTo>
                <a:close/>
              </a:path>
            </a:pathLst>
          </a:custGeom>
          <a:solidFill>
            <a:srgbClr val="18252D"/>
          </a:solidFill>
          <a:ln w="0">
            <a:noFill/>
          </a:ln>
        </p:spPr>
      </p:sp>
      <p:sp>
        <p:nvSpPr>
          <p:cNvPr id="157" name="y_arrow_6">
            <a:extLst>
              <a:ext uri="{FF2B5EF4-FFF2-40B4-BE49-F238E27FC236}">
                <a16:creationId xmlns:a16="http://schemas.microsoft.com/office/drawing/2014/main" id="{B457332E-61FF-4006-ABE4-467193B3F151}"/>
              </a:ext>
            </a:extLst>
          </p:cNvPr>
          <p:cNvSpPr>
            <a:spLocks noGrp="1"/>
          </p:cNvSpPr>
          <p:nvPr/>
        </p:nvSpPr>
        <p:spPr>
          <a:xfrm>
            <a:off x="8465820" y="2141220"/>
            <a:ext cx="2880360" cy="2880360"/>
          </a:xfrm>
          <a:custGeom>
            <a:avLst/>
            <a:gdLst/>
            <a:ahLst/>
            <a:cxnLst/>
            <a:rect l="0" t="0" r="0" b="0"/>
            <a:pathLst>
              <a:path w="2880360" h="2880360">
                <a:moveTo>
                  <a:pt x="1440180" y="-66675"/>
                </a:moveTo>
                <a:lnTo>
                  <a:pt x="1402080" y="19050"/>
                </a:lnTo>
                <a:lnTo>
                  <a:pt x="1478280" y="19050"/>
                </a:lnTo>
                <a:close/>
              </a:path>
            </a:pathLst>
          </a:custGeom>
          <a:solidFill>
            <a:srgbClr val="18252D"/>
          </a:solidFill>
          <a:ln w="0">
            <a:noFill/>
          </a:ln>
        </p:spPr>
      </p:sp>
      <p:sp>
        <p:nvSpPr>
          <p:cNvPr id="158" name="tick_x_-4_6">
            <a:extLst>
              <a:ext uri="{FF2B5EF4-FFF2-40B4-BE49-F238E27FC236}">
                <a16:creationId xmlns:a16="http://schemas.microsoft.com/office/drawing/2014/main" id="{AE03255C-E181-45BF-99A4-9BD085058356}"/>
              </a:ext>
            </a:extLst>
          </p:cNvPr>
          <p:cNvSpPr>
            <a:spLocks noGrp="1"/>
          </p:cNvSpPr>
          <p:nvPr/>
        </p:nvSpPr>
        <p:spPr>
          <a:xfrm>
            <a:off x="8465820" y="3548063"/>
            <a:ext cx="0" cy="66675"/>
          </a:xfrm>
          <a:prstGeom prst="line">
            <a:avLst/>
          </a:prstGeom>
          <a:noFill/>
          <a:ln w="12383">
            <a:solidFill>
              <a:srgbClr val="18252D"/>
            </a:solidFill>
          </a:ln>
        </p:spPr>
      </p:sp>
      <p:sp>
        <p:nvSpPr>
          <p:cNvPr id="159" name="axis_label_x_6_-4">
            <a:extLst>
              <a:ext uri="{FF2B5EF4-FFF2-40B4-BE49-F238E27FC236}">
                <a16:creationId xmlns:a16="http://schemas.microsoft.com/office/drawing/2014/main" id="{8DA49BFE-D7B6-487D-9AC3-B76C6335FC59}"/>
              </a:ext>
            </a:extLst>
          </p:cNvPr>
          <p:cNvSpPr>
            <a:spLocks noGrp="1"/>
          </p:cNvSpPr>
          <p:nvPr/>
        </p:nvSpPr>
        <p:spPr>
          <a:xfrm>
            <a:off x="8313420" y="3648075"/>
            <a:ext cx="30480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ctr">
              <a:defRPr sz="1350" b="1" i="0">
                <a:ln w="6350">
                  <a:solidFill>
                    <a:srgbClr val="FFFFFF"/>
                  </a:solidFill>
                </a:ln>
                <a:solidFill>
                  <a:srgbClr val="262D32"/>
                </a:solidFill>
                <a:latin typeface="Calibri"/>
                <a:ea typeface="Calibri"/>
                <a:cs typeface="Calibri"/>
              </a:defRPr>
            </a:pPr>
            <a:r>
              <a:rPr sz="1350" b="1" i="0">
                <a:ln w="6350">
                  <a:solidFill>
                    <a:srgbClr val="FFFFFF"/>
                  </a:solidFill>
                </a:ln>
                <a:solidFill>
                  <a:srgbClr val="262D32"/>
                </a:solidFill>
                <a:latin typeface="Calibri"/>
                <a:ea typeface="Calibri"/>
                <a:cs typeface="Calibri"/>
              </a:rPr>
              <a:t>−4</a:t>
            </a:r>
          </a:p>
        </p:txBody>
      </p:sp>
      <p:sp>
        <p:nvSpPr>
          <p:cNvPr id="160" name="tick_x_-3_6">
            <a:extLst>
              <a:ext uri="{FF2B5EF4-FFF2-40B4-BE49-F238E27FC236}">
                <a16:creationId xmlns:a16="http://schemas.microsoft.com/office/drawing/2014/main" id="{B0C87D27-C678-4431-B3BE-92CF3975BEC6}"/>
              </a:ext>
            </a:extLst>
          </p:cNvPr>
          <p:cNvSpPr>
            <a:spLocks noGrp="1"/>
          </p:cNvSpPr>
          <p:nvPr/>
        </p:nvSpPr>
        <p:spPr>
          <a:xfrm>
            <a:off x="8825865" y="3548063"/>
            <a:ext cx="0" cy="66675"/>
          </a:xfrm>
          <a:prstGeom prst="line">
            <a:avLst/>
          </a:prstGeom>
          <a:noFill/>
          <a:ln w="12383">
            <a:solidFill>
              <a:srgbClr val="18252D"/>
            </a:solidFill>
          </a:ln>
        </p:spPr>
      </p:sp>
      <p:sp>
        <p:nvSpPr>
          <p:cNvPr id="161" name="axis_label_x_6_-3">
            <a:extLst>
              <a:ext uri="{FF2B5EF4-FFF2-40B4-BE49-F238E27FC236}">
                <a16:creationId xmlns:a16="http://schemas.microsoft.com/office/drawing/2014/main" id="{C4E764BF-633D-404C-86E3-F831CAF56B8F}"/>
              </a:ext>
            </a:extLst>
          </p:cNvPr>
          <p:cNvSpPr>
            <a:spLocks noGrp="1"/>
          </p:cNvSpPr>
          <p:nvPr/>
        </p:nvSpPr>
        <p:spPr>
          <a:xfrm>
            <a:off x="8673465" y="3648075"/>
            <a:ext cx="30480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ctr">
              <a:defRPr sz="1350" b="1" i="0">
                <a:ln w="6350">
                  <a:solidFill>
                    <a:srgbClr val="FFFFFF"/>
                  </a:solidFill>
                </a:ln>
                <a:solidFill>
                  <a:srgbClr val="262D32"/>
                </a:solidFill>
                <a:latin typeface="Calibri"/>
                <a:ea typeface="Calibri"/>
                <a:cs typeface="Calibri"/>
              </a:defRPr>
            </a:pPr>
            <a:r>
              <a:rPr sz="1350" b="1" i="0">
                <a:ln w="6350">
                  <a:solidFill>
                    <a:srgbClr val="FFFFFF"/>
                  </a:solidFill>
                </a:ln>
                <a:solidFill>
                  <a:srgbClr val="262D32"/>
                </a:solidFill>
                <a:latin typeface="Calibri"/>
                <a:ea typeface="Calibri"/>
                <a:cs typeface="Calibri"/>
              </a:rPr>
              <a:t>−3</a:t>
            </a:r>
          </a:p>
        </p:txBody>
      </p:sp>
      <p:sp>
        <p:nvSpPr>
          <p:cNvPr id="162" name="tick_x_-2_6">
            <a:extLst>
              <a:ext uri="{FF2B5EF4-FFF2-40B4-BE49-F238E27FC236}">
                <a16:creationId xmlns:a16="http://schemas.microsoft.com/office/drawing/2014/main" id="{28CC40CA-3A50-4B46-9CC5-09296CB167BA}"/>
              </a:ext>
            </a:extLst>
          </p:cNvPr>
          <p:cNvSpPr>
            <a:spLocks noGrp="1"/>
          </p:cNvSpPr>
          <p:nvPr/>
        </p:nvSpPr>
        <p:spPr>
          <a:xfrm>
            <a:off x="9185910" y="3548063"/>
            <a:ext cx="0" cy="66675"/>
          </a:xfrm>
          <a:prstGeom prst="line">
            <a:avLst/>
          </a:prstGeom>
          <a:noFill/>
          <a:ln w="12383">
            <a:solidFill>
              <a:srgbClr val="18252D"/>
            </a:solidFill>
          </a:ln>
        </p:spPr>
      </p:sp>
      <p:sp>
        <p:nvSpPr>
          <p:cNvPr id="163" name="axis_label_x_6_-2">
            <a:extLst>
              <a:ext uri="{FF2B5EF4-FFF2-40B4-BE49-F238E27FC236}">
                <a16:creationId xmlns:a16="http://schemas.microsoft.com/office/drawing/2014/main" id="{BA4C9F01-F3DD-4381-A37F-1641B8346D96}"/>
              </a:ext>
            </a:extLst>
          </p:cNvPr>
          <p:cNvSpPr>
            <a:spLocks noGrp="1"/>
          </p:cNvSpPr>
          <p:nvPr/>
        </p:nvSpPr>
        <p:spPr>
          <a:xfrm>
            <a:off x="9033510" y="3648075"/>
            <a:ext cx="30480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ctr">
              <a:defRPr sz="1350" b="1" i="0">
                <a:ln w="6350">
                  <a:solidFill>
                    <a:srgbClr val="FFFFFF"/>
                  </a:solidFill>
                </a:ln>
                <a:solidFill>
                  <a:srgbClr val="262D32"/>
                </a:solidFill>
                <a:latin typeface="Calibri"/>
                <a:ea typeface="Calibri"/>
                <a:cs typeface="Calibri"/>
              </a:defRPr>
            </a:pPr>
            <a:r>
              <a:rPr sz="1350" b="1" i="0">
                <a:ln w="6350">
                  <a:solidFill>
                    <a:srgbClr val="FFFFFF"/>
                  </a:solidFill>
                </a:ln>
                <a:solidFill>
                  <a:srgbClr val="262D32"/>
                </a:solidFill>
                <a:latin typeface="Calibri"/>
                <a:ea typeface="Calibri"/>
                <a:cs typeface="Calibri"/>
              </a:rPr>
              <a:t>−2</a:t>
            </a:r>
          </a:p>
        </p:txBody>
      </p:sp>
      <p:sp>
        <p:nvSpPr>
          <p:cNvPr id="164" name="tick_x_-1_6">
            <a:extLst>
              <a:ext uri="{FF2B5EF4-FFF2-40B4-BE49-F238E27FC236}">
                <a16:creationId xmlns:a16="http://schemas.microsoft.com/office/drawing/2014/main" id="{B5BA7590-789D-471A-888C-D36D1FB2498A}"/>
              </a:ext>
            </a:extLst>
          </p:cNvPr>
          <p:cNvSpPr>
            <a:spLocks noGrp="1"/>
          </p:cNvSpPr>
          <p:nvPr/>
        </p:nvSpPr>
        <p:spPr>
          <a:xfrm>
            <a:off x="9545955" y="3548063"/>
            <a:ext cx="0" cy="66675"/>
          </a:xfrm>
          <a:prstGeom prst="line">
            <a:avLst/>
          </a:prstGeom>
          <a:noFill/>
          <a:ln w="12383">
            <a:solidFill>
              <a:srgbClr val="18252D"/>
            </a:solidFill>
          </a:ln>
        </p:spPr>
      </p:sp>
      <p:sp>
        <p:nvSpPr>
          <p:cNvPr id="165" name="axis_label_x_6_-1">
            <a:extLst>
              <a:ext uri="{FF2B5EF4-FFF2-40B4-BE49-F238E27FC236}">
                <a16:creationId xmlns:a16="http://schemas.microsoft.com/office/drawing/2014/main" id="{9CD8A5B2-D47C-432F-A5AB-C49196A3024B}"/>
              </a:ext>
            </a:extLst>
          </p:cNvPr>
          <p:cNvSpPr>
            <a:spLocks noGrp="1"/>
          </p:cNvSpPr>
          <p:nvPr/>
        </p:nvSpPr>
        <p:spPr>
          <a:xfrm>
            <a:off x="9393555" y="3648075"/>
            <a:ext cx="30480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ctr">
              <a:defRPr sz="1350" b="1" i="0">
                <a:ln w="6350">
                  <a:solidFill>
                    <a:srgbClr val="FFFFFF"/>
                  </a:solidFill>
                </a:ln>
                <a:solidFill>
                  <a:srgbClr val="262D32"/>
                </a:solidFill>
                <a:latin typeface="Calibri"/>
                <a:ea typeface="Calibri"/>
                <a:cs typeface="Calibri"/>
              </a:defRPr>
            </a:pPr>
            <a:r>
              <a:rPr sz="1350" b="1" i="0">
                <a:ln w="6350">
                  <a:solidFill>
                    <a:srgbClr val="FFFFFF"/>
                  </a:solidFill>
                </a:ln>
                <a:solidFill>
                  <a:srgbClr val="262D32"/>
                </a:solidFill>
                <a:latin typeface="Calibri"/>
                <a:ea typeface="Calibri"/>
                <a:cs typeface="Calibri"/>
              </a:rPr>
              <a:t>−1</a:t>
            </a:r>
          </a:p>
        </p:txBody>
      </p:sp>
      <p:sp>
        <p:nvSpPr>
          <p:cNvPr id="166" name="tick_x_1_6">
            <a:extLst>
              <a:ext uri="{FF2B5EF4-FFF2-40B4-BE49-F238E27FC236}">
                <a16:creationId xmlns:a16="http://schemas.microsoft.com/office/drawing/2014/main" id="{937694BC-764E-4A5F-8887-6B22C336568F}"/>
              </a:ext>
            </a:extLst>
          </p:cNvPr>
          <p:cNvSpPr>
            <a:spLocks noGrp="1"/>
          </p:cNvSpPr>
          <p:nvPr/>
        </p:nvSpPr>
        <p:spPr>
          <a:xfrm>
            <a:off x="10266045" y="3548063"/>
            <a:ext cx="0" cy="66675"/>
          </a:xfrm>
          <a:prstGeom prst="line">
            <a:avLst/>
          </a:prstGeom>
          <a:noFill/>
          <a:ln w="12383">
            <a:solidFill>
              <a:srgbClr val="18252D"/>
            </a:solidFill>
          </a:ln>
        </p:spPr>
      </p:sp>
      <p:sp>
        <p:nvSpPr>
          <p:cNvPr id="167" name="axis_label_x_6_1">
            <a:extLst>
              <a:ext uri="{FF2B5EF4-FFF2-40B4-BE49-F238E27FC236}">
                <a16:creationId xmlns:a16="http://schemas.microsoft.com/office/drawing/2014/main" id="{A79FD325-6DE1-47D2-BDC4-3806B3851491}"/>
              </a:ext>
            </a:extLst>
          </p:cNvPr>
          <p:cNvSpPr>
            <a:spLocks noGrp="1"/>
          </p:cNvSpPr>
          <p:nvPr/>
        </p:nvSpPr>
        <p:spPr>
          <a:xfrm>
            <a:off x="10113645" y="3648075"/>
            <a:ext cx="30480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ctr">
              <a:defRPr sz="1350" b="1" i="0">
                <a:ln w="6350">
                  <a:solidFill>
                    <a:srgbClr val="FFFFFF"/>
                  </a:solidFill>
                </a:ln>
                <a:solidFill>
                  <a:srgbClr val="262D32"/>
                </a:solidFill>
                <a:latin typeface="Calibri"/>
                <a:ea typeface="Calibri"/>
                <a:cs typeface="Calibri"/>
              </a:defRPr>
            </a:pPr>
            <a:r>
              <a:rPr sz="1350" b="1" i="0">
                <a:ln w="6350">
                  <a:solidFill>
                    <a:srgbClr val="FFFFFF"/>
                  </a:solidFill>
                </a:ln>
                <a:solidFill>
                  <a:srgbClr val="262D32"/>
                </a:solidFill>
                <a:latin typeface="Calibri"/>
                <a:ea typeface="Calibri"/>
                <a:cs typeface="Calibri"/>
              </a:rPr>
              <a:t>1</a:t>
            </a:r>
          </a:p>
        </p:txBody>
      </p:sp>
      <p:sp>
        <p:nvSpPr>
          <p:cNvPr id="168" name="tick_x_2_6">
            <a:extLst>
              <a:ext uri="{FF2B5EF4-FFF2-40B4-BE49-F238E27FC236}">
                <a16:creationId xmlns:a16="http://schemas.microsoft.com/office/drawing/2014/main" id="{1C87EB17-CAEB-4CB4-86A3-67C671A72141}"/>
              </a:ext>
            </a:extLst>
          </p:cNvPr>
          <p:cNvSpPr>
            <a:spLocks noGrp="1"/>
          </p:cNvSpPr>
          <p:nvPr/>
        </p:nvSpPr>
        <p:spPr>
          <a:xfrm>
            <a:off x="10626090" y="3548063"/>
            <a:ext cx="0" cy="66675"/>
          </a:xfrm>
          <a:prstGeom prst="line">
            <a:avLst/>
          </a:prstGeom>
          <a:noFill/>
          <a:ln w="12383">
            <a:solidFill>
              <a:srgbClr val="18252D"/>
            </a:solidFill>
          </a:ln>
        </p:spPr>
      </p:sp>
      <p:sp>
        <p:nvSpPr>
          <p:cNvPr id="169" name="axis_label_x_6_2">
            <a:extLst>
              <a:ext uri="{FF2B5EF4-FFF2-40B4-BE49-F238E27FC236}">
                <a16:creationId xmlns:a16="http://schemas.microsoft.com/office/drawing/2014/main" id="{433FD6B3-028E-45A5-9870-D03D4512612D}"/>
              </a:ext>
            </a:extLst>
          </p:cNvPr>
          <p:cNvSpPr>
            <a:spLocks noGrp="1"/>
          </p:cNvSpPr>
          <p:nvPr/>
        </p:nvSpPr>
        <p:spPr>
          <a:xfrm>
            <a:off x="10473690" y="3648075"/>
            <a:ext cx="30480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ctr">
              <a:defRPr sz="1350" b="1" i="0">
                <a:ln w="6350">
                  <a:solidFill>
                    <a:srgbClr val="FFFFFF"/>
                  </a:solidFill>
                </a:ln>
                <a:solidFill>
                  <a:srgbClr val="262D32"/>
                </a:solidFill>
                <a:latin typeface="Calibri"/>
                <a:ea typeface="Calibri"/>
                <a:cs typeface="Calibri"/>
              </a:defRPr>
            </a:pPr>
            <a:r>
              <a:rPr sz="1350" b="1" i="0">
                <a:ln w="6350">
                  <a:solidFill>
                    <a:srgbClr val="FFFFFF"/>
                  </a:solidFill>
                </a:ln>
                <a:solidFill>
                  <a:srgbClr val="262D32"/>
                </a:solidFill>
                <a:latin typeface="Calibri"/>
                <a:ea typeface="Calibri"/>
                <a:cs typeface="Calibri"/>
              </a:rPr>
              <a:t>2</a:t>
            </a:r>
          </a:p>
        </p:txBody>
      </p:sp>
      <p:sp>
        <p:nvSpPr>
          <p:cNvPr id="170" name="tick_x_3_6">
            <a:extLst>
              <a:ext uri="{FF2B5EF4-FFF2-40B4-BE49-F238E27FC236}">
                <a16:creationId xmlns:a16="http://schemas.microsoft.com/office/drawing/2014/main" id="{A1D343BB-440B-4D90-B4CA-D174B245A8EF}"/>
              </a:ext>
            </a:extLst>
          </p:cNvPr>
          <p:cNvSpPr>
            <a:spLocks noGrp="1"/>
          </p:cNvSpPr>
          <p:nvPr/>
        </p:nvSpPr>
        <p:spPr>
          <a:xfrm>
            <a:off x="10986135" y="3548063"/>
            <a:ext cx="0" cy="66675"/>
          </a:xfrm>
          <a:prstGeom prst="line">
            <a:avLst/>
          </a:prstGeom>
          <a:noFill/>
          <a:ln w="12383">
            <a:solidFill>
              <a:srgbClr val="18252D"/>
            </a:solidFill>
          </a:ln>
        </p:spPr>
      </p:sp>
      <p:sp>
        <p:nvSpPr>
          <p:cNvPr id="171" name="axis_label_x_6_3">
            <a:extLst>
              <a:ext uri="{FF2B5EF4-FFF2-40B4-BE49-F238E27FC236}">
                <a16:creationId xmlns:a16="http://schemas.microsoft.com/office/drawing/2014/main" id="{00471174-87F1-40BB-827A-C1954FE6E256}"/>
              </a:ext>
            </a:extLst>
          </p:cNvPr>
          <p:cNvSpPr>
            <a:spLocks noGrp="1"/>
          </p:cNvSpPr>
          <p:nvPr/>
        </p:nvSpPr>
        <p:spPr>
          <a:xfrm>
            <a:off x="10833735" y="3648075"/>
            <a:ext cx="30480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ctr">
              <a:defRPr sz="1350" b="1" i="0">
                <a:ln w="6350">
                  <a:solidFill>
                    <a:srgbClr val="FFFFFF"/>
                  </a:solidFill>
                </a:ln>
                <a:solidFill>
                  <a:srgbClr val="262D32"/>
                </a:solidFill>
                <a:latin typeface="Calibri"/>
                <a:ea typeface="Calibri"/>
                <a:cs typeface="Calibri"/>
              </a:defRPr>
            </a:pPr>
            <a:r>
              <a:rPr sz="1350" b="1" i="0">
                <a:ln w="6350">
                  <a:solidFill>
                    <a:srgbClr val="FFFFFF"/>
                  </a:solidFill>
                </a:ln>
                <a:solidFill>
                  <a:srgbClr val="262D32"/>
                </a:solidFill>
                <a:latin typeface="Calibri"/>
                <a:ea typeface="Calibri"/>
                <a:cs typeface="Calibri"/>
              </a:rPr>
              <a:t>3</a:t>
            </a:r>
          </a:p>
        </p:txBody>
      </p:sp>
      <p:sp>
        <p:nvSpPr>
          <p:cNvPr id="172" name="tick_x_4_6">
            <a:extLst>
              <a:ext uri="{FF2B5EF4-FFF2-40B4-BE49-F238E27FC236}">
                <a16:creationId xmlns:a16="http://schemas.microsoft.com/office/drawing/2014/main" id="{A0DC5DF9-3F51-4407-8ED5-6CED59F4C12C}"/>
              </a:ext>
            </a:extLst>
          </p:cNvPr>
          <p:cNvSpPr>
            <a:spLocks noGrp="1"/>
          </p:cNvSpPr>
          <p:nvPr/>
        </p:nvSpPr>
        <p:spPr>
          <a:xfrm>
            <a:off x="11346180" y="3548063"/>
            <a:ext cx="0" cy="66675"/>
          </a:xfrm>
          <a:prstGeom prst="line">
            <a:avLst/>
          </a:prstGeom>
          <a:noFill/>
          <a:ln w="12383">
            <a:solidFill>
              <a:srgbClr val="18252D"/>
            </a:solidFill>
          </a:ln>
        </p:spPr>
      </p:sp>
      <p:sp>
        <p:nvSpPr>
          <p:cNvPr id="173" name="axis_label_x_6_4">
            <a:extLst>
              <a:ext uri="{FF2B5EF4-FFF2-40B4-BE49-F238E27FC236}">
                <a16:creationId xmlns:a16="http://schemas.microsoft.com/office/drawing/2014/main" id="{E3495843-0E58-4AD1-9BCD-54DF658952BC}"/>
              </a:ext>
            </a:extLst>
          </p:cNvPr>
          <p:cNvSpPr>
            <a:spLocks noGrp="1"/>
          </p:cNvSpPr>
          <p:nvPr/>
        </p:nvSpPr>
        <p:spPr>
          <a:xfrm>
            <a:off x="11193780" y="3648075"/>
            <a:ext cx="30480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ctr">
              <a:defRPr sz="1350" b="1" i="0">
                <a:ln w="6350">
                  <a:solidFill>
                    <a:srgbClr val="FFFFFF"/>
                  </a:solidFill>
                </a:ln>
                <a:solidFill>
                  <a:srgbClr val="262D32"/>
                </a:solidFill>
                <a:latin typeface="Calibri"/>
                <a:ea typeface="Calibri"/>
                <a:cs typeface="Calibri"/>
              </a:defRPr>
            </a:pPr>
            <a:r>
              <a:rPr sz="1350" b="1" i="0">
                <a:ln w="6350">
                  <a:solidFill>
                    <a:srgbClr val="FFFFFF"/>
                  </a:solidFill>
                </a:ln>
                <a:solidFill>
                  <a:srgbClr val="262D32"/>
                </a:solidFill>
                <a:latin typeface="Calibri"/>
                <a:ea typeface="Calibri"/>
                <a:cs typeface="Calibri"/>
              </a:rPr>
              <a:t>4</a:t>
            </a:r>
          </a:p>
        </p:txBody>
      </p:sp>
      <p:sp>
        <p:nvSpPr>
          <p:cNvPr id="174" name="tick_y_-4_6">
            <a:extLst>
              <a:ext uri="{FF2B5EF4-FFF2-40B4-BE49-F238E27FC236}">
                <a16:creationId xmlns:a16="http://schemas.microsoft.com/office/drawing/2014/main" id="{48629BFF-CB09-4AC8-972C-9C65CD7E6226}"/>
              </a:ext>
            </a:extLst>
          </p:cNvPr>
          <p:cNvSpPr>
            <a:spLocks noGrp="1"/>
          </p:cNvSpPr>
          <p:nvPr/>
        </p:nvSpPr>
        <p:spPr>
          <a:xfrm>
            <a:off x="9872663" y="5021580"/>
            <a:ext cx="66675" cy="0"/>
          </a:xfrm>
          <a:prstGeom prst="line">
            <a:avLst/>
          </a:prstGeom>
          <a:noFill/>
          <a:ln w="12383">
            <a:solidFill>
              <a:srgbClr val="18252D"/>
            </a:solidFill>
          </a:ln>
        </p:spPr>
      </p:sp>
      <p:sp>
        <p:nvSpPr>
          <p:cNvPr id="175" name="axis_label_y_6_-4">
            <a:extLst>
              <a:ext uri="{FF2B5EF4-FFF2-40B4-BE49-F238E27FC236}">
                <a16:creationId xmlns:a16="http://schemas.microsoft.com/office/drawing/2014/main" id="{FA00193E-6E5E-4125-8BE2-5E844C9EA89D}"/>
              </a:ext>
            </a:extLst>
          </p:cNvPr>
          <p:cNvSpPr>
            <a:spLocks noGrp="1"/>
          </p:cNvSpPr>
          <p:nvPr/>
        </p:nvSpPr>
        <p:spPr>
          <a:xfrm>
            <a:off x="9572625" y="4907280"/>
            <a:ext cx="24765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defRPr sz="1350" b="1" i="0">
                <a:ln w="6350">
                  <a:solidFill>
                    <a:srgbClr val="FFFFFF"/>
                  </a:solidFill>
                </a:ln>
                <a:solidFill>
                  <a:srgbClr val="262D32"/>
                </a:solidFill>
                <a:latin typeface="Calibri"/>
                <a:ea typeface="Calibri"/>
                <a:cs typeface="Calibri"/>
              </a:defRPr>
            </a:pPr>
            <a:r>
              <a:rPr sz="1350" b="1" i="0">
                <a:ln w="6350">
                  <a:solidFill>
                    <a:srgbClr val="FFFFFF"/>
                  </a:solidFill>
                </a:ln>
                <a:solidFill>
                  <a:srgbClr val="262D32"/>
                </a:solidFill>
                <a:latin typeface="Calibri"/>
                <a:ea typeface="Calibri"/>
                <a:cs typeface="Calibri"/>
              </a:rPr>
              <a:t>−4</a:t>
            </a:r>
          </a:p>
        </p:txBody>
      </p:sp>
      <p:sp>
        <p:nvSpPr>
          <p:cNvPr id="176" name="tick_y_-3_6">
            <a:extLst>
              <a:ext uri="{FF2B5EF4-FFF2-40B4-BE49-F238E27FC236}">
                <a16:creationId xmlns:a16="http://schemas.microsoft.com/office/drawing/2014/main" id="{D0E040D9-1747-4F87-9CF3-10016222C0AF}"/>
              </a:ext>
            </a:extLst>
          </p:cNvPr>
          <p:cNvSpPr>
            <a:spLocks noGrp="1"/>
          </p:cNvSpPr>
          <p:nvPr/>
        </p:nvSpPr>
        <p:spPr>
          <a:xfrm>
            <a:off x="9872663" y="4661535"/>
            <a:ext cx="66675" cy="0"/>
          </a:xfrm>
          <a:prstGeom prst="line">
            <a:avLst/>
          </a:prstGeom>
          <a:noFill/>
          <a:ln w="12383">
            <a:solidFill>
              <a:srgbClr val="18252D"/>
            </a:solidFill>
          </a:ln>
        </p:spPr>
      </p:sp>
      <p:sp>
        <p:nvSpPr>
          <p:cNvPr id="177" name="axis_label_y_6_-3">
            <a:extLst>
              <a:ext uri="{FF2B5EF4-FFF2-40B4-BE49-F238E27FC236}">
                <a16:creationId xmlns:a16="http://schemas.microsoft.com/office/drawing/2014/main" id="{4C7FC9A0-3408-45AD-B60D-66333F46C1C8}"/>
              </a:ext>
            </a:extLst>
          </p:cNvPr>
          <p:cNvSpPr>
            <a:spLocks noGrp="1"/>
          </p:cNvSpPr>
          <p:nvPr/>
        </p:nvSpPr>
        <p:spPr>
          <a:xfrm>
            <a:off x="9572625" y="4547235"/>
            <a:ext cx="24765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defRPr sz="1350" b="1" i="0">
                <a:ln w="6350">
                  <a:solidFill>
                    <a:srgbClr val="FFFFFF"/>
                  </a:solidFill>
                </a:ln>
                <a:solidFill>
                  <a:srgbClr val="262D32"/>
                </a:solidFill>
                <a:latin typeface="Calibri"/>
                <a:ea typeface="Calibri"/>
                <a:cs typeface="Calibri"/>
              </a:defRPr>
            </a:pPr>
            <a:r>
              <a:rPr sz="1350" b="1" i="0">
                <a:ln w="6350">
                  <a:solidFill>
                    <a:srgbClr val="FFFFFF"/>
                  </a:solidFill>
                </a:ln>
                <a:solidFill>
                  <a:srgbClr val="262D32"/>
                </a:solidFill>
                <a:latin typeface="Calibri"/>
                <a:ea typeface="Calibri"/>
                <a:cs typeface="Calibri"/>
              </a:rPr>
              <a:t>−3</a:t>
            </a:r>
          </a:p>
        </p:txBody>
      </p:sp>
      <p:sp>
        <p:nvSpPr>
          <p:cNvPr id="178" name="tick_y_-2_6">
            <a:extLst>
              <a:ext uri="{FF2B5EF4-FFF2-40B4-BE49-F238E27FC236}">
                <a16:creationId xmlns:a16="http://schemas.microsoft.com/office/drawing/2014/main" id="{1C3A98A9-10E7-4702-9506-2591ED12F727}"/>
              </a:ext>
            </a:extLst>
          </p:cNvPr>
          <p:cNvSpPr>
            <a:spLocks noGrp="1"/>
          </p:cNvSpPr>
          <p:nvPr/>
        </p:nvSpPr>
        <p:spPr>
          <a:xfrm>
            <a:off x="9872663" y="4301490"/>
            <a:ext cx="66675" cy="0"/>
          </a:xfrm>
          <a:prstGeom prst="line">
            <a:avLst/>
          </a:prstGeom>
          <a:noFill/>
          <a:ln w="12383">
            <a:solidFill>
              <a:srgbClr val="18252D"/>
            </a:solidFill>
          </a:ln>
        </p:spPr>
      </p:sp>
      <p:sp>
        <p:nvSpPr>
          <p:cNvPr id="179" name="axis_label_y_6_-2">
            <a:extLst>
              <a:ext uri="{FF2B5EF4-FFF2-40B4-BE49-F238E27FC236}">
                <a16:creationId xmlns:a16="http://schemas.microsoft.com/office/drawing/2014/main" id="{EDCCCC9D-65FE-4681-8866-27650824A762}"/>
              </a:ext>
            </a:extLst>
          </p:cNvPr>
          <p:cNvSpPr>
            <a:spLocks noGrp="1"/>
          </p:cNvSpPr>
          <p:nvPr/>
        </p:nvSpPr>
        <p:spPr>
          <a:xfrm>
            <a:off x="9572625" y="4187190"/>
            <a:ext cx="24765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defRPr sz="1350" b="1" i="0">
                <a:ln w="6350">
                  <a:solidFill>
                    <a:srgbClr val="FFFFFF"/>
                  </a:solidFill>
                </a:ln>
                <a:solidFill>
                  <a:srgbClr val="262D32"/>
                </a:solidFill>
                <a:latin typeface="Calibri"/>
                <a:ea typeface="Calibri"/>
                <a:cs typeface="Calibri"/>
              </a:defRPr>
            </a:pPr>
            <a:r>
              <a:rPr sz="1350" b="1" i="0">
                <a:ln w="6350">
                  <a:solidFill>
                    <a:srgbClr val="FFFFFF"/>
                  </a:solidFill>
                </a:ln>
                <a:solidFill>
                  <a:srgbClr val="262D32"/>
                </a:solidFill>
                <a:latin typeface="Calibri"/>
                <a:ea typeface="Calibri"/>
                <a:cs typeface="Calibri"/>
              </a:rPr>
              <a:t>−2</a:t>
            </a:r>
          </a:p>
        </p:txBody>
      </p:sp>
      <p:sp>
        <p:nvSpPr>
          <p:cNvPr id="180" name="tick_y_-1_6">
            <a:extLst>
              <a:ext uri="{FF2B5EF4-FFF2-40B4-BE49-F238E27FC236}">
                <a16:creationId xmlns:a16="http://schemas.microsoft.com/office/drawing/2014/main" id="{A99C1C44-2637-4222-B08E-9225A911B4C3}"/>
              </a:ext>
            </a:extLst>
          </p:cNvPr>
          <p:cNvSpPr>
            <a:spLocks noGrp="1"/>
          </p:cNvSpPr>
          <p:nvPr/>
        </p:nvSpPr>
        <p:spPr>
          <a:xfrm>
            <a:off x="9872663" y="3941445"/>
            <a:ext cx="66675" cy="0"/>
          </a:xfrm>
          <a:prstGeom prst="line">
            <a:avLst/>
          </a:prstGeom>
          <a:noFill/>
          <a:ln w="12383">
            <a:solidFill>
              <a:srgbClr val="18252D"/>
            </a:solidFill>
          </a:ln>
        </p:spPr>
      </p:sp>
      <p:sp>
        <p:nvSpPr>
          <p:cNvPr id="181" name="axis_label_y_6_-1">
            <a:extLst>
              <a:ext uri="{FF2B5EF4-FFF2-40B4-BE49-F238E27FC236}">
                <a16:creationId xmlns:a16="http://schemas.microsoft.com/office/drawing/2014/main" id="{BAD1A8E2-552D-4449-8DD6-442964DC0F53}"/>
              </a:ext>
            </a:extLst>
          </p:cNvPr>
          <p:cNvSpPr>
            <a:spLocks noGrp="1"/>
          </p:cNvSpPr>
          <p:nvPr/>
        </p:nvSpPr>
        <p:spPr>
          <a:xfrm>
            <a:off x="9572625" y="3827145"/>
            <a:ext cx="24765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defRPr sz="1350" b="1" i="0">
                <a:ln w="6350">
                  <a:solidFill>
                    <a:srgbClr val="FFFFFF"/>
                  </a:solidFill>
                </a:ln>
                <a:solidFill>
                  <a:srgbClr val="262D32"/>
                </a:solidFill>
                <a:latin typeface="Calibri"/>
                <a:ea typeface="Calibri"/>
                <a:cs typeface="Calibri"/>
              </a:defRPr>
            </a:pPr>
            <a:r>
              <a:rPr sz="1350" b="1" i="0">
                <a:ln w="6350">
                  <a:solidFill>
                    <a:srgbClr val="FFFFFF"/>
                  </a:solidFill>
                </a:ln>
                <a:solidFill>
                  <a:srgbClr val="262D32"/>
                </a:solidFill>
                <a:latin typeface="Calibri"/>
                <a:ea typeface="Calibri"/>
                <a:cs typeface="Calibri"/>
              </a:rPr>
              <a:t>−1</a:t>
            </a:r>
          </a:p>
        </p:txBody>
      </p:sp>
      <p:sp>
        <p:nvSpPr>
          <p:cNvPr id="182" name="tick_y_1_6">
            <a:extLst>
              <a:ext uri="{FF2B5EF4-FFF2-40B4-BE49-F238E27FC236}">
                <a16:creationId xmlns:a16="http://schemas.microsoft.com/office/drawing/2014/main" id="{02BFA1F6-F737-4C59-919C-857225B21CB0}"/>
              </a:ext>
            </a:extLst>
          </p:cNvPr>
          <p:cNvSpPr>
            <a:spLocks noGrp="1"/>
          </p:cNvSpPr>
          <p:nvPr/>
        </p:nvSpPr>
        <p:spPr>
          <a:xfrm>
            <a:off x="9872663" y="3221355"/>
            <a:ext cx="66675" cy="0"/>
          </a:xfrm>
          <a:prstGeom prst="line">
            <a:avLst/>
          </a:prstGeom>
          <a:noFill/>
          <a:ln w="12383">
            <a:solidFill>
              <a:srgbClr val="18252D"/>
            </a:solidFill>
          </a:ln>
        </p:spPr>
      </p:sp>
      <p:sp>
        <p:nvSpPr>
          <p:cNvPr id="183" name="axis_label_y_6_1">
            <a:extLst>
              <a:ext uri="{FF2B5EF4-FFF2-40B4-BE49-F238E27FC236}">
                <a16:creationId xmlns:a16="http://schemas.microsoft.com/office/drawing/2014/main" id="{66D691E4-EECC-4E3B-98F0-3039F6D139B8}"/>
              </a:ext>
            </a:extLst>
          </p:cNvPr>
          <p:cNvSpPr>
            <a:spLocks noGrp="1"/>
          </p:cNvSpPr>
          <p:nvPr/>
        </p:nvSpPr>
        <p:spPr>
          <a:xfrm>
            <a:off x="9572625" y="3107055"/>
            <a:ext cx="24765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defRPr sz="1350" b="1" i="0">
                <a:ln w="6350">
                  <a:solidFill>
                    <a:srgbClr val="FFFFFF"/>
                  </a:solidFill>
                </a:ln>
                <a:solidFill>
                  <a:srgbClr val="262D32"/>
                </a:solidFill>
                <a:latin typeface="Calibri"/>
                <a:ea typeface="Calibri"/>
                <a:cs typeface="Calibri"/>
              </a:defRPr>
            </a:pPr>
            <a:r>
              <a:rPr sz="1350" b="1" i="0">
                <a:ln w="6350">
                  <a:solidFill>
                    <a:srgbClr val="FFFFFF"/>
                  </a:solidFill>
                </a:ln>
                <a:solidFill>
                  <a:srgbClr val="262D32"/>
                </a:solidFill>
                <a:latin typeface="Calibri"/>
                <a:ea typeface="Calibri"/>
                <a:cs typeface="Calibri"/>
              </a:rPr>
              <a:t>1</a:t>
            </a:r>
          </a:p>
        </p:txBody>
      </p:sp>
      <p:sp>
        <p:nvSpPr>
          <p:cNvPr id="184" name="tick_y_2_6">
            <a:extLst>
              <a:ext uri="{FF2B5EF4-FFF2-40B4-BE49-F238E27FC236}">
                <a16:creationId xmlns:a16="http://schemas.microsoft.com/office/drawing/2014/main" id="{CE81C174-01D9-46BD-A102-2BDE9F682E78}"/>
              </a:ext>
            </a:extLst>
          </p:cNvPr>
          <p:cNvSpPr>
            <a:spLocks noGrp="1"/>
          </p:cNvSpPr>
          <p:nvPr/>
        </p:nvSpPr>
        <p:spPr>
          <a:xfrm>
            <a:off x="9872663" y="2861310"/>
            <a:ext cx="66675" cy="0"/>
          </a:xfrm>
          <a:prstGeom prst="line">
            <a:avLst/>
          </a:prstGeom>
          <a:noFill/>
          <a:ln w="12383">
            <a:solidFill>
              <a:srgbClr val="18252D"/>
            </a:solidFill>
          </a:ln>
        </p:spPr>
      </p:sp>
      <p:sp>
        <p:nvSpPr>
          <p:cNvPr id="185" name="axis_label_y_6_2">
            <a:extLst>
              <a:ext uri="{FF2B5EF4-FFF2-40B4-BE49-F238E27FC236}">
                <a16:creationId xmlns:a16="http://schemas.microsoft.com/office/drawing/2014/main" id="{39B5212A-4F95-45B5-96C7-D15C3E432564}"/>
              </a:ext>
            </a:extLst>
          </p:cNvPr>
          <p:cNvSpPr>
            <a:spLocks noGrp="1"/>
          </p:cNvSpPr>
          <p:nvPr/>
        </p:nvSpPr>
        <p:spPr>
          <a:xfrm>
            <a:off x="9572625" y="2747010"/>
            <a:ext cx="24765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defRPr sz="1350" b="1" i="0">
                <a:ln w="6350">
                  <a:solidFill>
                    <a:srgbClr val="FFFFFF"/>
                  </a:solidFill>
                </a:ln>
                <a:solidFill>
                  <a:srgbClr val="262D32"/>
                </a:solidFill>
                <a:latin typeface="Calibri"/>
                <a:ea typeface="Calibri"/>
                <a:cs typeface="Calibri"/>
              </a:defRPr>
            </a:pPr>
            <a:r>
              <a:rPr sz="1350" b="1" i="0">
                <a:ln w="6350">
                  <a:solidFill>
                    <a:srgbClr val="FFFFFF"/>
                  </a:solidFill>
                </a:ln>
                <a:solidFill>
                  <a:srgbClr val="262D32"/>
                </a:solidFill>
                <a:latin typeface="Calibri"/>
                <a:ea typeface="Calibri"/>
                <a:cs typeface="Calibri"/>
              </a:rPr>
              <a:t>2</a:t>
            </a:r>
          </a:p>
        </p:txBody>
      </p:sp>
      <p:sp>
        <p:nvSpPr>
          <p:cNvPr id="186" name="tick_y_3_6">
            <a:extLst>
              <a:ext uri="{FF2B5EF4-FFF2-40B4-BE49-F238E27FC236}">
                <a16:creationId xmlns:a16="http://schemas.microsoft.com/office/drawing/2014/main" id="{E3C84D12-57B7-48C9-BCD7-1A104A014F00}"/>
              </a:ext>
            </a:extLst>
          </p:cNvPr>
          <p:cNvSpPr>
            <a:spLocks noGrp="1"/>
          </p:cNvSpPr>
          <p:nvPr/>
        </p:nvSpPr>
        <p:spPr>
          <a:xfrm>
            <a:off x="9872663" y="2501265"/>
            <a:ext cx="66675" cy="0"/>
          </a:xfrm>
          <a:prstGeom prst="line">
            <a:avLst/>
          </a:prstGeom>
          <a:noFill/>
          <a:ln w="12383">
            <a:solidFill>
              <a:srgbClr val="18252D"/>
            </a:solidFill>
          </a:ln>
        </p:spPr>
      </p:sp>
      <p:sp>
        <p:nvSpPr>
          <p:cNvPr id="187" name="axis_label_y_6_3">
            <a:extLst>
              <a:ext uri="{FF2B5EF4-FFF2-40B4-BE49-F238E27FC236}">
                <a16:creationId xmlns:a16="http://schemas.microsoft.com/office/drawing/2014/main" id="{EEAC5832-CDEB-4DA6-A478-559F1BCA0EA7}"/>
              </a:ext>
            </a:extLst>
          </p:cNvPr>
          <p:cNvSpPr>
            <a:spLocks noGrp="1"/>
          </p:cNvSpPr>
          <p:nvPr/>
        </p:nvSpPr>
        <p:spPr>
          <a:xfrm>
            <a:off x="9572625" y="2386965"/>
            <a:ext cx="24765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defRPr sz="1350" b="1" i="0">
                <a:ln w="6350">
                  <a:solidFill>
                    <a:srgbClr val="FFFFFF"/>
                  </a:solidFill>
                </a:ln>
                <a:solidFill>
                  <a:srgbClr val="262D32"/>
                </a:solidFill>
                <a:latin typeface="Calibri"/>
                <a:ea typeface="Calibri"/>
                <a:cs typeface="Calibri"/>
              </a:defRPr>
            </a:pPr>
            <a:r>
              <a:rPr sz="1350" b="1" i="0">
                <a:ln w="6350">
                  <a:solidFill>
                    <a:srgbClr val="FFFFFF"/>
                  </a:solidFill>
                </a:ln>
                <a:solidFill>
                  <a:srgbClr val="262D32"/>
                </a:solidFill>
                <a:latin typeface="Calibri"/>
                <a:ea typeface="Calibri"/>
                <a:cs typeface="Calibri"/>
              </a:rPr>
              <a:t>3</a:t>
            </a:r>
          </a:p>
        </p:txBody>
      </p:sp>
      <p:sp>
        <p:nvSpPr>
          <p:cNvPr id="188" name="tick_y_4_6">
            <a:extLst>
              <a:ext uri="{FF2B5EF4-FFF2-40B4-BE49-F238E27FC236}">
                <a16:creationId xmlns:a16="http://schemas.microsoft.com/office/drawing/2014/main" id="{7FBC341E-3797-4601-8632-BD8B4BF3B3E1}"/>
              </a:ext>
            </a:extLst>
          </p:cNvPr>
          <p:cNvSpPr>
            <a:spLocks noGrp="1"/>
          </p:cNvSpPr>
          <p:nvPr/>
        </p:nvSpPr>
        <p:spPr>
          <a:xfrm>
            <a:off x="9872663" y="2141220"/>
            <a:ext cx="66675" cy="0"/>
          </a:xfrm>
          <a:prstGeom prst="line">
            <a:avLst/>
          </a:prstGeom>
          <a:noFill/>
          <a:ln w="12383">
            <a:solidFill>
              <a:srgbClr val="18252D"/>
            </a:solidFill>
          </a:ln>
        </p:spPr>
      </p:sp>
      <p:sp>
        <p:nvSpPr>
          <p:cNvPr id="189" name="axis_label_y_6_4">
            <a:extLst>
              <a:ext uri="{FF2B5EF4-FFF2-40B4-BE49-F238E27FC236}">
                <a16:creationId xmlns:a16="http://schemas.microsoft.com/office/drawing/2014/main" id="{F11AD659-292F-46A5-B47C-78BFD7C8CA7B}"/>
              </a:ext>
            </a:extLst>
          </p:cNvPr>
          <p:cNvSpPr>
            <a:spLocks noGrp="1"/>
          </p:cNvSpPr>
          <p:nvPr/>
        </p:nvSpPr>
        <p:spPr>
          <a:xfrm>
            <a:off x="9572625" y="2026920"/>
            <a:ext cx="24765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defRPr sz="1350" b="1" i="0">
                <a:ln w="6350">
                  <a:solidFill>
                    <a:srgbClr val="FFFFFF"/>
                  </a:solidFill>
                </a:ln>
                <a:solidFill>
                  <a:srgbClr val="262D32"/>
                </a:solidFill>
                <a:latin typeface="Calibri"/>
                <a:ea typeface="Calibri"/>
                <a:cs typeface="Calibri"/>
              </a:defRPr>
            </a:pPr>
            <a:r>
              <a:rPr sz="1350" b="1" i="0">
                <a:ln w="6350">
                  <a:solidFill>
                    <a:srgbClr val="FFFFFF"/>
                  </a:solidFill>
                </a:ln>
                <a:solidFill>
                  <a:srgbClr val="262D32"/>
                </a:solidFill>
                <a:latin typeface="Calibri"/>
                <a:ea typeface="Calibri"/>
                <a:cs typeface="Calibri"/>
              </a:rPr>
              <a:t>4</a:t>
            </a:r>
          </a:p>
        </p:txBody>
      </p:sp>
      <p:sp>
        <p:nvSpPr>
          <p:cNvPr id="190" name="text_73">
            <a:extLst>
              <a:ext uri="{FF2B5EF4-FFF2-40B4-BE49-F238E27FC236}">
                <a16:creationId xmlns:a16="http://schemas.microsoft.com/office/drawing/2014/main" id="{7BED1BAA-FD12-4E76-9AAD-A033B97FA979}"/>
              </a:ext>
            </a:extLst>
          </p:cNvPr>
          <p:cNvSpPr>
            <a:spLocks noGrp="1"/>
          </p:cNvSpPr>
          <p:nvPr/>
        </p:nvSpPr>
        <p:spPr>
          <a:xfrm>
            <a:off x="11460480" y="3438525"/>
            <a:ext cx="247650" cy="285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800" b="0" i="1">
                <a:solidFill>
                  <a:srgbClr val="262D32"/>
                </a:solidFill>
                <a:latin typeface="Calibri"/>
                <a:ea typeface="Calibri"/>
                <a:cs typeface="Calibri"/>
              </a:defRPr>
            </a:pPr>
            <a:r>
              <a:rPr sz="1800" b="0" i="1">
                <a:solidFill>
                  <a:srgbClr val="262D32"/>
                </a:solidFill>
                <a:latin typeface="Calibri"/>
                <a:ea typeface="Calibri"/>
                <a:cs typeface="Calibri"/>
              </a:rPr>
              <a:t>x</a:t>
            </a:r>
          </a:p>
        </p:txBody>
      </p:sp>
      <p:sp>
        <p:nvSpPr>
          <p:cNvPr id="191" name="text_74">
            <a:extLst>
              <a:ext uri="{FF2B5EF4-FFF2-40B4-BE49-F238E27FC236}">
                <a16:creationId xmlns:a16="http://schemas.microsoft.com/office/drawing/2014/main" id="{A5A80FC6-0E3A-4A5B-8BE9-C7A6AD68879E}"/>
              </a:ext>
            </a:extLst>
          </p:cNvPr>
          <p:cNvSpPr>
            <a:spLocks noGrp="1"/>
          </p:cNvSpPr>
          <p:nvPr/>
        </p:nvSpPr>
        <p:spPr>
          <a:xfrm>
            <a:off x="9982200" y="1845945"/>
            <a:ext cx="247650" cy="285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800" b="0" i="1">
                <a:solidFill>
                  <a:srgbClr val="262D32"/>
                </a:solidFill>
                <a:latin typeface="Calibri"/>
                <a:ea typeface="Calibri"/>
                <a:cs typeface="Calibri"/>
              </a:defRPr>
            </a:pPr>
            <a:r>
              <a:rPr sz="1800" b="0" i="1">
                <a:solidFill>
                  <a:srgbClr val="262D32"/>
                </a:solidFill>
                <a:latin typeface="Calibri"/>
                <a:ea typeface="Calibri"/>
                <a:cs typeface="Calibri"/>
              </a:rPr>
              <a:t>y</a:t>
            </a:r>
          </a:p>
        </p:txBody>
      </p:sp>
      <p:sp>
        <p:nvSpPr>
          <p:cNvPr id="192" name="axis_label_zero_6">
            <a:extLst>
              <a:ext uri="{FF2B5EF4-FFF2-40B4-BE49-F238E27FC236}">
                <a16:creationId xmlns:a16="http://schemas.microsoft.com/office/drawing/2014/main" id="{D881AEE0-C75F-4EC2-ADC7-256DB4238D92}"/>
              </a:ext>
            </a:extLst>
          </p:cNvPr>
          <p:cNvSpPr>
            <a:spLocks noGrp="1"/>
          </p:cNvSpPr>
          <p:nvPr/>
        </p:nvSpPr>
        <p:spPr>
          <a:xfrm>
            <a:off x="9686925" y="3648075"/>
            <a:ext cx="19050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350" b="1" i="0">
                <a:ln w="6350">
                  <a:solidFill>
                    <a:srgbClr val="FFFFFF"/>
                  </a:solidFill>
                </a:ln>
                <a:solidFill>
                  <a:srgbClr val="262D32"/>
                </a:solidFill>
                <a:latin typeface="Calibri"/>
                <a:ea typeface="Calibri"/>
                <a:cs typeface="Calibri"/>
              </a:defRPr>
            </a:pPr>
            <a:r>
              <a:rPr sz="1350" b="1" i="0">
                <a:ln w="6350">
                  <a:solidFill>
                    <a:srgbClr val="FFFFFF"/>
                  </a:solidFill>
                </a:ln>
                <a:solidFill>
                  <a:srgbClr val="262D32"/>
                </a:solidFill>
                <a:latin typeface="Calibri"/>
                <a:ea typeface="Calibri"/>
                <a:cs typeface="Calibri"/>
              </a:rPr>
              <a:t>0</a:t>
            </a:r>
          </a:p>
        </p:txBody>
      </p:sp>
      <p:sp>
        <p:nvSpPr>
          <p:cNvPr id="193" name="text_75">
            <a:extLst>
              <a:ext uri="{FF2B5EF4-FFF2-40B4-BE49-F238E27FC236}">
                <a16:creationId xmlns:a16="http://schemas.microsoft.com/office/drawing/2014/main" id="{3EB8CCE0-CB80-4C42-BCE9-8711C3CFFF0C}"/>
              </a:ext>
            </a:extLst>
          </p:cNvPr>
          <p:cNvSpPr>
            <a:spLocks noGrp="1"/>
          </p:cNvSpPr>
          <p:nvPr/>
        </p:nvSpPr>
        <p:spPr>
          <a:xfrm>
            <a:off x="10838840" y="2353285"/>
            <a:ext cx="381000" cy="2571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ctr">
              <a:defRPr sz="1425" b="0" i="0">
                <a:solidFill>
                  <a:srgbClr val="92999E"/>
                </a:solidFill>
                <a:latin typeface="Calibri"/>
                <a:ea typeface="Calibri"/>
                <a:cs typeface="Calibri"/>
              </a:defRPr>
            </a:pPr>
            <a:r>
              <a:rPr sz="1425" b="0" i="0">
                <a:solidFill>
                  <a:srgbClr val="92999E"/>
                </a:solidFill>
                <a:latin typeface="Calibri"/>
                <a:ea typeface="Calibri"/>
                <a:cs typeface="Calibri"/>
              </a:rPr>
              <a:t>I</a:t>
            </a:r>
          </a:p>
        </p:txBody>
      </p:sp>
      <p:sp>
        <p:nvSpPr>
          <p:cNvPr id="194" name="text_76">
            <a:extLst>
              <a:ext uri="{FF2B5EF4-FFF2-40B4-BE49-F238E27FC236}">
                <a16:creationId xmlns:a16="http://schemas.microsoft.com/office/drawing/2014/main" id="{F3BE0F35-4CA2-4841-B372-672D2956A506}"/>
              </a:ext>
            </a:extLst>
          </p:cNvPr>
          <p:cNvSpPr>
            <a:spLocks noGrp="1"/>
          </p:cNvSpPr>
          <p:nvPr/>
        </p:nvSpPr>
        <p:spPr>
          <a:xfrm>
            <a:off x="8592160" y="2353285"/>
            <a:ext cx="381000" cy="2571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ctr">
              <a:defRPr sz="1425" b="0" i="0">
                <a:solidFill>
                  <a:srgbClr val="92999E"/>
                </a:solidFill>
                <a:latin typeface="Calibri"/>
                <a:ea typeface="Calibri"/>
                <a:cs typeface="Calibri"/>
              </a:defRPr>
            </a:pPr>
            <a:r>
              <a:rPr sz="1425" b="0" i="0">
                <a:solidFill>
                  <a:srgbClr val="92999E"/>
                </a:solidFill>
                <a:latin typeface="Calibri"/>
                <a:ea typeface="Calibri"/>
                <a:cs typeface="Calibri"/>
              </a:rPr>
              <a:t>II</a:t>
            </a:r>
          </a:p>
        </p:txBody>
      </p:sp>
      <p:sp>
        <p:nvSpPr>
          <p:cNvPr id="195" name="text_77">
            <a:extLst>
              <a:ext uri="{FF2B5EF4-FFF2-40B4-BE49-F238E27FC236}">
                <a16:creationId xmlns:a16="http://schemas.microsoft.com/office/drawing/2014/main" id="{C519EA5F-4B40-4375-9878-DAF332F2AE37}"/>
              </a:ext>
            </a:extLst>
          </p:cNvPr>
          <p:cNvSpPr>
            <a:spLocks noGrp="1"/>
          </p:cNvSpPr>
          <p:nvPr/>
        </p:nvSpPr>
        <p:spPr>
          <a:xfrm>
            <a:off x="8592160" y="4599965"/>
            <a:ext cx="381000" cy="2571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ctr">
              <a:defRPr sz="1425" b="0" i="0">
                <a:solidFill>
                  <a:srgbClr val="92999E"/>
                </a:solidFill>
                <a:latin typeface="Calibri"/>
                <a:ea typeface="Calibri"/>
                <a:cs typeface="Calibri"/>
              </a:defRPr>
            </a:pPr>
            <a:r>
              <a:rPr sz="1425" b="0" i="0">
                <a:solidFill>
                  <a:srgbClr val="92999E"/>
                </a:solidFill>
                <a:latin typeface="Calibri"/>
                <a:ea typeface="Calibri"/>
                <a:cs typeface="Calibri"/>
              </a:rPr>
              <a:t>III</a:t>
            </a:r>
          </a:p>
        </p:txBody>
      </p:sp>
      <p:sp>
        <p:nvSpPr>
          <p:cNvPr id="196" name="text_78">
            <a:extLst>
              <a:ext uri="{FF2B5EF4-FFF2-40B4-BE49-F238E27FC236}">
                <a16:creationId xmlns:a16="http://schemas.microsoft.com/office/drawing/2014/main" id="{0CCE03DD-FFAD-49FF-B050-D3C7364C8211}"/>
              </a:ext>
            </a:extLst>
          </p:cNvPr>
          <p:cNvSpPr>
            <a:spLocks noGrp="1"/>
          </p:cNvSpPr>
          <p:nvPr/>
        </p:nvSpPr>
        <p:spPr>
          <a:xfrm>
            <a:off x="10838840" y="4599965"/>
            <a:ext cx="381000" cy="2571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ctr">
              <a:defRPr sz="1425" b="0" i="0">
                <a:solidFill>
                  <a:srgbClr val="92999E"/>
                </a:solidFill>
                <a:latin typeface="Calibri"/>
                <a:ea typeface="Calibri"/>
                <a:cs typeface="Calibri"/>
              </a:defRPr>
            </a:pPr>
            <a:r>
              <a:rPr sz="1425" b="0" i="0">
                <a:solidFill>
                  <a:srgbClr val="92999E"/>
                </a:solidFill>
                <a:latin typeface="Calibri"/>
                <a:ea typeface="Calibri"/>
                <a:cs typeface="Calibri"/>
              </a:rPr>
              <a:t>IV</a:t>
            </a:r>
          </a:p>
        </p:txBody>
      </p:sp>
      <p:sp>
        <p:nvSpPr>
          <p:cNvPr id="197" name="point_6_P(2 | ½)">
            <a:extLst>
              <a:ext uri="{FF2B5EF4-FFF2-40B4-BE49-F238E27FC236}">
                <a16:creationId xmlns:a16="http://schemas.microsoft.com/office/drawing/2014/main" id="{1458FF3D-3A9B-4C0B-8EED-AA4D721BD4CE}"/>
              </a:ext>
            </a:extLst>
          </p:cNvPr>
          <p:cNvSpPr>
            <a:spLocks noGrp="1"/>
          </p:cNvSpPr>
          <p:nvPr/>
        </p:nvSpPr>
        <p:spPr>
          <a:xfrm>
            <a:off x="10587038" y="3362325"/>
            <a:ext cx="78105" cy="78105"/>
          </a:xfrm>
          <a:prstGeom prst="ellipse">
            <a:avLst/>
          </a:prstGeom>
          <a:solidFill>
            <a:srgbClr val="262D32"/>
          </a:solidFill>
          <a:ln w="9525">
            <a:solidFill>
              <a:srgbClr val="FFFFFF"/>
            </a:solidFill>
          </a:ln>
        </p:spPr>
      </p:sp>
      <p:sp>
        <p:nvSpPr>
          <p:cNvPr id="198" name="point_label_6_P(2 | ½)">
            <a:extLst>
              <a:ext uri="{FF2B5EF4-FFF2-40B4-BE49-F238E27FC236}">
                <a16:creationId xmlns:a16="http://schemas.microsoft.com/office/drawing/2014/main" id="{EBFA3F0D-369A-42C5-9F90-8773E5FA265C}"/>
              </a:ext>
            </a:extLst>
          </p:cNvPr>
          <p:cNvSpPr>
            <a:spLocks noGrp="1"/>
          </p:cNvSpPr>
          <p:nvPr/>
        </p:nvSpPr>
        <p:spPr>
          <a:xfrm>
            <a:off x="10483215" y="2990850"/>
            <a:ext cx="1333500" cy="2952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575" b="1" i="0">
                <a:solidFill>
                  <a:srgbClr val="262D32"/>
                </a:solidFill>
                <a:latin typeface="Calibri"/>
                <a:ea typeface="Calibri"/>
                <a:cs typeface="Calibri"/>
              </a:defRPr>
            </a:pPr>
            <a:r>
              <a:rPr sz="1575" b="1" i="0">
                <a:solidFill>
                  <a:srgbClr val="262D32"/>
                </a:solidFill>
                <a:latin typeface="Calibri"/>
                <a:ea typeface="Calibri"/>
                <a:cs typeface="Calibri"/>
              </a:rPr>
              <a:t>P(2 | ½)</a:t>
            </a:r>
          </a:p>
        </p:txBody>
      </p:sp>
      <p:sp>
        <p:nvSpPr>
          <p:cNvPr id="199" name="text_79">
            <a:extLst>
              <a:ext uri="{FF2B5EF4-FFF2-40B4-BE49-F238E27FC236}">
                <a16:creationId xmlns:a16="http://schemas.microsoft.com/office/drawing/2014/main" id="{1AAF6E3B-D2B7-4893-8ED3-D4798A9318EC}"/>
              </a:ext>
            </a:extLst>
          </p:cNvPr>
          <p:cNvSpPr>
            <a:spLocks noGrp="1"/>
          </p:cNvSpPr>
          <p:nvPr/>
        </p:nvSpPr>
        <p:spPr>
          <a:xfrm>
            <a:off x="8305800" y="1866900"/>
            <a:ext cx="381000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950" b="1" i="0">
                <a:solidFill>
                  <a:srgbClr val="262D32"/>
                </a:solidFill>
                <a:latin typeface="Calibri"/>
                <a:ea typeface="Calibri"/>
                <a:cs typeface="Calibri"/>
              </a:defRPr>
            </a:pPr>
            <a:r>
              <a:rPr sz="1950" b="1" i="0">
                <a:solidFill>
                  <a:srgbClr val="262D32"/>
                </a:solidFill>
                <a:latin typeface="Calibri"/>
                <a:ea typeface="Calibri"/>
                <a:cs typeface="Calibri"/>
              </a:rPr>
              <a:t>C</a:t>
            </a:r>
          </a:p>
        </p:txBody>
      </p:sp>
      <p:sp>
        <p:nvSpPr>
          <p:cNvPr id="200" name="text_80">
            <a:extLst>
              <a:ext uri="{FF2B5EF4-FFF2-40B4-BE49-F238E27FC236}">
                <a16:creationId xmlns:a16="http://schemas.microsoft.com/office/drawing/2014/main" id="{AC9C116D-BED1-4847-A39B-D8C65D9C64E5}"/>
              </a:ext>
            </a:extLst>
          </p:cNvPr>
          <p:cNvSpPr>
            <a:spLocks noGrp="1"/>
          </p:cNvSpPr>
          <p:nvPr/>
        </p:nvSpPr>
        <p:spPr>
          <a:xfrm>
            <a:off x="571500" y="5391150"/>
            <a:ext cx="11049000" cy="361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025" b="0" i="0">
                <a:solidFill>
                  <a:srgbClr val="606970"/>
                </a:solidFill>
                <a:latin typeface="Calibri"/>
                <a:ea typeface="Calibri"/>
                <a:cs typeface="Calibri"/>
              </a:defRPr>
            </a:pPr>
            <a:r>
              <a:rPr sz="2025" b="0" i="0">
                <a:solidFill>
                  <a:srgbClr val="606970"/>
                </a:solidFill>
                <a:latin typeface="Calibri"/>
                <a:ea typeface="Calibri"/>
                <a:cs typeface="Calibri"/>
              </a:rPr>
              <a:t>4 Min. allein, ohne Buch. Notiere Zuordnung und Begründung.</a:t>
            </a:r>
          </a:p>
        </p:txBody>
      </p:sp>
      <p:sp>
        <p:nvSpPr>
          <p:cNvPr id="201" name="reveal_1_81">
            <a:extLst>
              <a:ext uri="{FF2B5EF4-FFF2-40B4-BE49-F238E27FC236}">
                <a16:creationId xmlns:a16="http://schemas.microsoft.com/office/drawing/2014/main" id="{A47BCF57-DA66-4FA7-B5C2-71C2B2A1F036}"/>
              </a:ext>
            </a:extLst>
          </p:cNvPr>
          <p:cNvSpPr>
            <a:spLocks noGrp="1"/>
          </p:cNvSpPr>
          <p:nvPr/>
        </p:nvSpPr>
        <p:spPr>
          <a:xfrm>
            <a:off x="571500" y="6010275"/>
            <a:ext cx="3524250" cy="609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800" b="1" i="0">
                <a:solidFill>
                  <a:srgbClr val="356348"/>
                </a:solidFill>
                <a:latin typeface="Calibri"/>
                <a:ea typeface="Calibri"/>
                <a:cs typeface="Calibri"/>
              </a:defRPr>
            </a:pPr>
            <a:r>
              <a:rPr sz="1800" b="1" i="0">
                <a:solidFill>
                  <a:srgbClr val="356348"/>
                </a:solidFill>
                <a:latin typeface="Calibri"/>
                <a:ea typeface="Calibri"/>
                <a:cs typeface="Calibri"/>
              </a:rPr>
              <a:t>A: (3) 2x⁻⁴</a:t>
            </a:r>
          </a:p>
          <a:p>
            <a:pPr algn="l">
              <a:defRPr sz="1800" b="1" i="0">
                <a:solidFill>
                  <a:srgbClr val="356348"/>
                </a:solidFill>
                <a:latin typeface="Calibri"/>
                <a:ea typeface="Calibri"/>
                <a:cs typeface="Calibri"/>
              </a:defRPr>
            </a:pPr>
            <a:r>
              <a:rPr sz="1800" b="1" i="0">
                <a:solidFill>
                  <a:srgbClr val="356348"/>
                </a:solidFill>
                <a:latin typeface="Calibri"/>
                <a:ea typeface="Calibri"/>
                <a:cs typeface="Calibri"/>
              </a:rPr>
              <a:t>Bei x = 2: 2 · 2⁻⁴ = 1/8</a:t>
            </a:r>
          </a:p>
        </p:txBody>
      </p:sp>
      <p:sp>
        <p:nvSpPr>
          <p:cNvPr id="202" name="reveal_1_82">
            <a:extLst>
              <a:ext uri="{FF2B5EF4-FFF2-40B4-BE49-F238E27FC236}">
                <a16:creationId xmlns:a16="http://schemas.microsoft.com/office/drawing/2014/main" id="{1C8D156C-7814-4D00-87EA-975E66894402}"/>
              </a:ext>
            </a:extLst>
          </p:cNvPr>
          <p:cNvSpPr>
            <a:spLocks noGrp="1"/>
          </p:cNvSpPr>
          <p:nvPr/>
        </p:nvSpPr>
        <p:spPr>
          <a:xfrm>
            <a:off x="4381500" y="6010275"/>
            <a:ext cx="3571875" cy="609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800" b="1" i="0">
                <a:solidFill>
                  <a:srgbClr val="356348"/>
                </a:solidFill>
                <a:latin typeface="Calibri"/>
                <a:ea typeface="Calibri"/>
                <a:cs typeface="Calibri"/>
              </a:defRPr>
            </a:pPr>
            <a:r>
              <a:rPr sz="1800" b="1" i="0">
                <a:solidFill>
                  <a:srgbClr val="356348"/>
                </a:solidFill>
                <a:latin typeface="Calibri"/>
                <a:ea typeface="Calibri"/>
                <a:cs typeface="Calibri"/>
              </a:rPr>
              <a:t>B: (2) −2x⁻³</a:t>
            </a:r>
          </a:p>
          <a:p>
            <a:pPr algn="l">
              <a:defRPr sz="1800" b="1" i="0">
                <a:solidFill>
                  <a:srgbClr val="356348"/>
                </a:solidFill>
                <a:latin typeface="Calibri"/>
                <a:ea typeface="Calibri"/>
                <a:cs typeface="Calibri"/>
              </a:defRPr>
            </a:pPr>
            <a:r>
              <a:rPr sz="1800" b="1" i="0">
                <a:solidFill>
                  <a:srgbClr val="356348"/>
                </a:solidFill>
                <a:latin typeface="Calibri"/>
                <a:ea typeface="Calibri"/>
                <a:cs typeface="Calibri"/>
              </a:rPr>
              <a:t>n ungerade; rechts negativ</a:t>
            </a:r>
          </a:p>
        </p:txBody>
      </p:sp>
      <p:sp>
        <p:nvSpPr>
          <p:cNvPr id="203" name="reveal_1_83">
            <a:extLst>
              <a:ext uri="{FF2B5EF4-FFF2-40B4-BE49-F238E27FC236}">
                <a16:creationId xmlns:a16="http://schemas.microsoft.com/office/drawing/2014/main" id="{E420C904-370A-4332-B201-F8E47EB88CD7}"/>
              </a:ext>
            </a:extLst>
          </p:cNvPr>
          <p:cNvSpPr>
            <a:spLocks noGrp="1"/>
          </p:cNvSpPr>
          <p:nvPr/>
        </p:nvSpPr>
        <p:spPr>
          <a:xfrm>
            <a:off x="8191500" y="6010275"/>
            <a:ext cx="3524250" cy="609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800" b="1" i="0">
                <a:solidFill>
                  <a:srgbClr val="356348"/>
                </a:solidFill>
                <a:latin typeface="Calibri"/>
                <a:ea typeface="Calibri"/>
                <a:cs typeface="Calibri"/>
              </a:defRPr>
            </a:pPr>
            <a:r>
              <a:rPr sz="1800" b="1" i="0">
                <a:solidFill>
                  <a:srgbClr val="356348"/>
                </a:solidFill>
                <a:latin typeface="Calibri"/>
                <a:ea typeface="Calibri"/>
                <a:cs typeface="Calibri"/>
              </a:rPr>
              <a:t>C: (1) 2x⁻²</a:t>
            </a:r>
          </a:p>
          <a:p>
            <a:pPr algn="l">
              <a:defRPr sz="1800" b="1" i="0">
                <a:solidFill>
                  <a:srgbClr val="356348"/>
                </a:solidFill>
                <a:latin typeface="Calibri"/>
                <a:ea typeface="Calibri"/>
                <a:cs typeface="Calibri"/>
              </a:defRPr>
            </a:pPr>
            <a:r>
              <a:rPr sz="1800" b="1" i="0">
                <a:solidFill>
                  <a:srgbClr val="356348"/>
                </a:solidFill>
                <a:latin typeface="Calibri"/>
                <a:ea typeface="Calibri"/>
                <a:cs typeface="Calibri"/>
              </a:rPr>
              <a:t>Bei x = 2: 2 · 2⁻² = 1/2</a:t>
            </a:r>
          </a:p>
        </p:txBody>
      </p:sp>
    </p:spTree>
    <p:extLst>
      <p:ext uri="{BB962C8B-B14F-4D97-AF65-F5344CB8AC3E}">
        <p14:creationId xmlns:p14="http://schemas.microsoft.com/office/powerpoint/2010/main" val="12871968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1" grpId="0" build="allAtOnce"/>
      <p:bldP spid="202" grpId="0" build="allAtOnce"/>
      <p:bldP spid="203" grpId="0" build="allAtOnce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white_canvas">
            <a:extLst>
              <a:ext uri="{FF2B5EF4-FFF2-40B4-BE49-F238E27FC236}">
                <a16:creationId xmlns:a16="http://schemas.microsoft.com/office/drawing/2014/main" id="{7958B491-E4B5-4E3A-A50F-89CDE3EEF442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 w="0">
            <a:noFill/>
          </a:ln>
        </p:spPr>
      </p:sp>
      <p:sp>
        <p:nvSpPr>
          <p:cNvPr id="2" name="text_84">
            <a:extLst>
              <a:ext uri="{FF2B5EF4-FFF2-40B4-BE49-F238E27FC236}">
                <a16:creationId xmlns:a16="http://schemas.microsoft.com/office/drawing/2014/main" id="{F455BE81-7FB4-499A-B392-146B8313D19B}"/>
              </a:ext>
            </a:extLst>
          </p:cNvPr>
          <p:cNvSpPr>
            <a:spLocks noGrp="1"/>
          </p:cNvSpPr>
          <p:nvPr/>
        </p:nvSpPr>
        <p:spPr>
          <a:xfrm>
            <a:off x="571500" y="295275"/>
            <a:ext cx="11049000" cy="571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3450" b="0" i="0">
                <a:solidFill>
                  <a:srgbClr val="262D32"/>
                </a:solidFill>
                <a:latin typeface="Calibri"/>
                <a:ea typeface="Calibri"/>
                <a:cs typeface="Calibri"/>
              </a:defRPr>
            </a:pPr>
            <a:r>
              <a:rPr sz="3450" b="0" i="0">
                <a:solidFill>
                  <a:srgbClr val="262D32"/>
                </a:solidFill>
                <a:latin typeface="Calibri"/>
                <a:ea typeface="Calibri"/>
                <a:cs typeface="Calibri"/>
              </a:rPr>
              <a:t>Welche Funktion steckt dahinter?</a:t>
            </a:r>
          </a:p>
        </p:txBody>
      </p:sp>
      <p:sp>
        <p:nvSpPr>
          <p:cNvPr id="3" name="text_85">
            <a:extLst>
              <a:ext uri="{FF2B5EF4-FFF2-40B4-BE49-F238E27FC236}">
                <a16:creationId xmlns:a16="http://schemas.microsoft.com/office/drawing/2014/main" id="{215785AD-6831-4AB1-9E65-BAF2CD6EA458}"/>
              </a:ext>
            </a:extLst>
          </p:cNvPr>
          <p:cNvSpPr>
            <a:spLocks noGrp="1"/>
          </p:cNvSpPr>
          <p:nvPr/>
        </p:nvSpPr>
        <p:spPr>
          <a:xfrm>
            <a:off x="571500" y="914400"/>
            <a:ext cx="11049000" cy="4191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025" b="0" i="0">
                <a:solidFill>
                  <a:srgbClr val="262D32"/>
                </a:solidFill>
                <a:latin typeface="Calibri"/>
                <a:ea typeface="Calibri"/>
                <a:cs typeface="Calibri"/>
              </a:defRPr>
            </a:pPr>
            <a:r>
              <a:rPr sz="2025" b="0" i="0">
                <a:solidFill>
                  <a:srgbClr val="262D32"/>
                </a:solidFill>
                <a:latin typeface="Calibri"/>
                <a:ea typeface="Calibri"/>
                <a:cs typeface="Calibri"/>
              </a:rPr>
              <a:t>Der Graph ist zur y-Achse symmetrisch und gehört zu f(x) = a · x⁻ⁿ.</a:t>
            </a:r>
          </a:p>
        </p:txBody>
      </p:sp>
      <p:sp>
        <p:nvSpPr>
          <p:cNvPr id="4" name="white_plot_7">
            <a:extLst>
              <a:ext uri="{FF2B5EF4-FFF2-40B4-BE49-F238E27FC236}">
                <a16:creationId xmlns:a16="http://schemas.microsoft.com/office/drawing/2014/main" id="{8A2AD9DA-A313-47B7-BC1F-E76B26033738}"/>
              </a:ext>
            </a:extLst>
          </p:cNvPr>
          <p:cNvSpPr>
            <a:spLocks noGrp="1"/>
          </p:cNvSpPr>
          <p:nvPr/>
        </p:nvSpPr>
        <p:spPr>
          <a:xfrm>
            <a:off x="948690" y="1891665"/>
            <a:ext cx="3960495" cy="3960495"/>
          </a:xfrm>
          <a:prstGeom prst="rect">
            <a:avLst/>
          </a:prstGeom>
          <a:solidFill>
            <a:srgbClr val="FFFFFF"/>
          </a:solidFill>
          <a:ln w="0">
            <a:noFill/>
          </a:ln>
        </p:spPr>
      </p:sp>
      <p:sp>
        <p:nvSpPr>
          <p:cNvPr id="5" name="grid_x_-5_7">
            <a:extLst>
              <a:ext uri="{FF2B5EF4-FFF2-40B4-BE49-F238E27FC236}">
                <a16:creationId xmlns:a16="http://schemas.microsoft.com/office/drawing/2014/main" id="{67008094-55AB-49C7-B9A5-C357DC3E9961}"/>
              </a:ext>
            </a:extLst>
          </p:cNvPr>
          <p:cNvSpPr>
            <a:spLocks noGrp="1"/>
          </p:cNvSpPr>
          <p:nvPr/>
        </p:nvSpPr>
        <p:spPr>
          <a:xfrm>
            <a:off x="948690" y="1891665"/>
            <a:ext cx="0" cy="3960495"/>
          </a:xfrm>
          <a:prstGeom prst="line">
            <a:avLst/>
          </a:prstGeom>
          <a:noFill/>
          <a:ln w="7144">
            <a:solidFill>
              <a:srgbClr val="DAE0E4"/>
            </a:solidFill>
          </a:ln>
        </p:spPr>
      </p:sp>
      <p:sp>
        <p:nvSpPr>
          <p:cNvPr id="6" name="grid_x_-4_7">
            <a:extLst>
              <a:ext uri="{FF2B5EF4-FFF2-40B4-BE49-F238E27FC236}">
                <a16:creationId xmlns:a16="http://schemas.microsoft.com/office/drawing/2014/main" id="{33D33BE6-92FE-41EF-808D-EC90C90B7ECD}"/>
              </a:ext>
            </a:extLst>
          </p:cNvPr>
          <p:cNvSpPr>
            <a:spLocks noGrp="1"/>
          </p:cNvSpPr>
          <p:nvPr/>
        </p:nvSpPr>
        <p:spPr>
          <a:xfrm>
            <a:off x="1344740" y="1891665"/>
            <a:ext cx="0" cy="3960495"/>
          </a:xfrm>
          <a:prstGeom prst="line">
            <a:avLst/>
          </a:prstGeom>
          <a:noFill/>
          <a:ln w="7144">
            <a:solidFill>
              <a:srgbClr val="DAE0E4"/>
            </a:solidFill>
          </a:ln>
        </p:spPr>
      </p:sp>
      <p:sp>
        <p:nvSpPr>
          <p:cNvPr id="7" name="grid_x_-3_7">
            <a:extLst>
              <a:ext uri="{FF2B5EF4-FFF2-40B4-BE49-F238E27FC236}">
                <a16:creationId xmlns:a16="http://schemas.microsoft.com/office/drawing/2014/main" id="{3419EF87-1553-49F6-9D14-5BF642E233EC}"/>
              </a:ext>
            </a:extLst>
          </p:cNvPr>
          <p:cNvSpPr>
            <a:spLocks noGrp="1"/>
          </p:cNvSpPr>
          <p:nvPr/>
        </p:nvSpPr>
        <p:spPr>
          <a:xfrm>
            <a:off x="1740789" y="1891665"/>
            <a:ext cx="0" cy="3960495"/>
          </a:xfrm>
          <a:prstGeom prst="line">
            <a:avLst/>
          </a:prstGeom>
          <a:noFill/>
          <a:ln w="7144">
            <a:solidFill>
              <a:srgbClr val="DAE0E4"/>
            </a:solidFill>
          </a:ln>
        </p:spPr>
      </p:sp>
      <p:sp>
        <p:nvSpPr>
          <p:cNvPr id="8" name="grid_x_-2_7">
            <a:extLst>
              <a:ext uri="{FF2B5EF4-FFF2-40B4-BE49-F238E27FC236}">
                <a16:creationId xmlns:a16="http://schemas.microsoft.com/office/drawing/2014/main" id="{D3B53116-AD29-4C7D-BFB6-34E2E1C78D77}"/>
              </a:ext>
            </a:extLst>
          </p:cNvPr>
          <p:cNvSpPr>
            <a:spLocks noGrp="1"/>
          </p:cNvSpPr>
          <p:nvPr/>
        </p:nvSpPr>
        <p:spPr>
          <a:xfrm>
            <a:off x="2136839" y="1891665"/>
            <a:ext cx="0" cy="3960495"/>
          </a:xfrm>
          <a:prstGeom prst="line">
            <a:avLst/>
          </a:prstGeom>
          <a:noFill/>
          <a:ln w="7144">
            <a:solidFill>
              <a:srgbClr val="DAE0E4"/>
            </a:solidFill>
          </a:ln>
        </p:spPr>
      </p:sp>
      <p:sp>
        <p:nvSpPr>
          <p:cNvPr id="9" name="grid_x_-1_7">
            <a:extLst>
              <a:ext uri="{FF2B5EF4-FFF2-40B4-BE49-F238E27FC236}">
                <a16:creationId xmlns:a16="http://schemas.microsoft.com/office/drawing/2014/main" id="{E51FDBA5-E002-449B-8A7F-FEED969DBAB8}"/>
              </a:ext>
            </a:extLst>
          </p:cNvPr>
          <p:cNvSpPr>
            <a:spLocks noGrp="1"/>
          </p:cNvSpPr>
          <p:nvPr/>
        </p:nvSpPr>
        <p:spPr>
          <a:xfrm>
            <a:off x="2532888" y="1891665"/>
            <a:ext cx="0" cy="3960495"/>
          </a:xfrm>
          <a:prstGeom prst="line">
            <a:avLst/>
          </a:prstGeom>
          <a:noFill/>
          <a:ln w="7144">
            <a:solidFill>
              <a:srgbClr val="DAE0E4"/>
            </a:solidFill>
          </a:ln>
        </p:spPr>
      </p:sp>
      <p:sp>
        <p:nvSpPr>
          <p:cNvPr id="10" name="grid_x_1_7">
            <a:extLst>
              <a:ext uri="{FF2B5EF4-FFF2-40B4-BE49-F238E27FC236}">
                <a16:creationId xmlns:a16="http://schemas.microsoft.com/office/drawing/2014/main" id="{DC06A378-51A0-44BD-AD3F-1C2CC1F1714F}"/>
              </a:ext>
            </a:extLst>
          </p:cNvPr>
          <p:cNvSpPr>
            <a:spLocks noGrp="1"/>
          </p:cNvSpPr>
          <p:nvPr/>
        </p:nvSpPr>
        <p:spPr>
          <a:xfrm>
            <a:off x="3324987" y="1891665"/>
            <a:ext cx="0" cy="3960495"/>
          </a:xfrm>
          <a:prstGeom prst="line">
            <a:avLst/>
          </a:prstGeom>
          <a:noFill/>
          <a:ln w="7144">
            <a:solidFill>
              <a:srgbClr val="DAE0E4"/>
            </a:solidFill>
          </a:ln>
        </p:spPr>
      </p:sp>
      <p:sp>
        <p:nvSpPr>
          <p:cNvPr id="11" name="grid_x_2_7">
            <a:extLst>
              <a:ext uri="{FF2B5EF4-FFF2-40B4-BE49-F238E27FC236}">
                <a16:creationId xmlns:a16="http://schemas.microsoft.com/office/drawing/2014/main" id="{4ADC24D0-16E7-4F87-A599-38FAFE5BE6DF}"/>
              </a:ext>
            </a:extLst>
          </p:cNvPr>
          <p:cNvSpPr>
            <a:spLocks noGrp="1"/>
          </p:cNvSpPr>
          <p:nvPr/>
        </p:nvSpPr>
        <p:spPr>
          <a:xfrm>
            <a:off x="3721037" y="1891665"/>
            <a:ext cx="0" cy="3960495"/>
          </a:xfrm>
          <a:prstGeom prst="line">
            <a:avLst/>
          </a:prstGeom>
          <a:noFill/>
          <a:ln w="7144">
            <a:solidFill>
              <a:srgbClr val="DAE0E4"/>
            </a:solidFill>
          </a:ln>
        </p:spPr>
      </p:sp>
      <p:sp>
        <p:nvSpPr>
          <p:cNvPr id="12" name="grid_x_3_7">
            <a:extLst>
              <a:ext uri="{FF2B5EF4-FFF2-40B4-BE49-F238E27FC236}">
                <a16:creationId xmlns:a16="http://schemas.microsoft.com/office/drawing/2014/main" id="{075C7C03-9B3F-4376-B707-06D45F0132CB}"/>
              </a:ext>
            </a:extLst>
          </p:cNvPr>
          <p:cNvSpPr>
            <a:spLocks noGrp="1"/>
          </p:cNvSpPr>
          <p:nvPr/>
        </p:nvSpPr>
        <p:spPr>
          <a:xfrm>
            <a:off x="4117086" y="1891665"/>
            <a:ext cx="0" cy="3960495"/>
          </a:xfrm>
          <a:prstGeom prst="line">
            <a:avLst/>
          </a:prstGeom>
          <a:noFill/>
          <a:ln w="7144">
            <a:solidFill>
              <a:srgbClr val="DAE0E4"/>
            </a:solidFill>
          </a:ln>
        </p:spPr>
      </p:sp>
      <p:sp>
        <p:nvSpPr>
          <p:cNvPr id="13" name="grid_x_4_7">
            <a:extLst>
              <a:ext uri="{FF2B5EF4-FFF2-40B4-BE49-F238E27FC236}">
                <a16:creationId xmlns:a16="http://schemas.microsoft.com/office/drawing/2014/main" id="{C167E41B-1316-4D08-AFC9-F444563318FF}"/>
              </a:ext>
            </a:extLst>
          </p:cNvPr>
          <p:cNvSpPr>
            <a:spLocks noGrp="1"/>
          </p:cNvSpPr>
          <p:nvPr/>
        </p:nvSpPr>
        <p:spPr>
          <a:xfrm>
            <a:off x="4513136" y="1891665"/>
            <a:ext cx="0" cy="3960495"/>
          </a:xfrm>
          <a:prstGeom prst="line">
            <a:avLst/>
          </a:prstGeom>
          <a:noFill/>
          <a:ln w="7144">
            <a:solidFill>
              <a:srgbClr val="DAE0E4"/>
            </a:solidFill>
          </a:ln>
        </p:spPr>
      </p:sp>
      <p:sp>
        <p:nvSpPr>
          <p:cNvPr id="14" name="grid_x_5_7">
            <a:extLst>
              <a:ext uri="{FF2B5EF4-FFF2-40B4-BE49-F238E27FC236}">
                <a16:creationId xmlns:a16="http://schemas.microsoft.com/office/drawing/2014/main" id="{3C1C25EF-3451-4A10-BD5A-2394FDDF2A6B}"/>
              </a:ext>
            </a:extLst>
          </p:cNvPr>
          <p:cNvSpPr>
            <a:spLocks noGrp="1"/>
          </p:cNvSpPr>
          <p:nvPr/>
        </p:nvSpPr>
        <p:spPr>
          <a:xfrm>
            <a:off x="4909185" y="1891665"/>
            <a:ext cx="0" cy="3960495"/>
          </a:xfrm>
          <a:prstGeom prst="line">
            <a:avLst/>
          </a:prstGeom>
          <a:noFill/>
          <a:ln w="7144">
            <a:solidFill>
              <a:srgbClr val="DAE0E4"/>
            </a:solidFill>
          </a:ln>
        </p:spPr>
      </p:sp>
      <p:sp>
        <p:nvSpPr>
          <p:cNvPr id="15" name="grid_y_-5_7">
            <a:extLst>
              <a:ext uri="{FF2B5EF4-FFF2-40B4-BE49-F238E27FC236}">
                <a16:creationId xmlns:a16="http://schemas.microsoft.com/office/drawing/2014/main" id="{08E04E89-8502-440C-8DEC-1803F4F11124}"/>
              </a:ext>
            </a:extLst>
          </p:cNvPr>
          <p:cNvSpPr>
            <a:spLocks noGrp="1"/>
          </p:cNvSpPr>
          <p:nvPr/>
        </p:nvSpPr>
        <p:spPr>
          <a:xfrm>
            <a:off x="948690" y="5852160"/>
            <a:ext cx="3960495" cy="0"/>
          </a:xfrm>
          <a:prstGeom prst="line">
            <a:avLst/>
          </a:prstGeom>
          <a:noFill/>
          <a:ln w="7144">
            <a:solidFill>
              <a:srgbClr val="DAE0E4"/>
            </a:solidFill>
          </a:ln>
        </p:spPr>
      </p:sp>
      <p:sp>
        <p:nvSpPr>
          <p:cNvPr id="16" name="grid_y_-4_7">
            <a:extLst>
              <a:ext uri="{FF2B5EF4-FFF2-40B4-BE49-F238E27FC236}">
                <a16:creationId xmlns:a16="http://schemas.microsoft.com/office/drawing/2014/main" id="{4D79E438-DEA9-4B43-AB66-E655B86457AD}"/>
              </a:ext>
            </a:extLst>
          </p:cNvPr>
          <p:cNvSpPr>
            <a:spLocks noGrp="1"/>
          </p:cNvSpPr>
          <p:nvPr/>
        </p:nvSpPr>
        <p:spPr>
          <a:xfrm>
            <a:off x="948690" y="5456111"/>
            <a:ext cx="3960495" cy="0"/>
          </a:xfrm>
          <a:prstGeom prst="line">
            <a:avLst/>
          </a:prstGeom>
          <a:noFill/>
          <a:ln w="7144">
            <a:solidFill>
              <a:srgbClr val="DAE0E4"/>
            </a:solidFill>
          </a:ln>
        </p:spPr>
      </p:sp>
      <p:sp>
        <p:nvSpPr>
          <p:cNvPr id="17" name="grid_y_-3_7">
            <a:extLst>
              <a:ext uri="{FF2B5EF4-FFF2-40B4-BE49-F238E27FC236}">
                <a16:creationId xmlns:a16="http://schemas.microsoft.com/office/drawing/2014/main" id="{D47610B7-A12C-40D3-92C6-872AE2C3FD42}"/>
              </a:ext>
            </a:extLst>
          </p:cNvPr>
          <p:cNvSpPr>
            <a:spLocks noGrp="1"/>
          </p:cNvSpPr>
          <p:nvPr/>
        </p:nvSpPr>
        <p:spPr>
          <a:xfrm>
            <a:off x="948690" y="5060061"/>
            <a:ext cx="3960495" cy="0"/>
          </a:xfrm>
          <a:prstGeom prst="line">
            <a:avLst/>
          </a:prstGeom>
          <a:noFill/>
          <a:ln w="7144">
            <a:solidFill>
              <a:srgbClr val="DAE0E4"/>
            </a:solidFill>
          </a:ln>
        </p:spPr>
      </p:sp>
      <p:sp>
        <p:nvSpPr>
          <p:cNvPr id="18" name="grid_y_-2_7">
            <a:extLst>
              <a:ext uri="{FF2B5EF4-FFF2-40B4-BE49-F238E27FC236}">
                <a16:creationId xmlns:a16="http://schemas.microsoft.com/office/drawing/2014/main" id="{92FFF677-8BE8-4C86-AF30-1C6626D65D6D}"/>
              </a:ext>
            </a:extLst>
          </p:cNvPr>
          <p:cNvSpPr>
            <a:spLocks noGrp="1"/>
          </p:cNvSpPr>
          <p:nvPr/>
        </p:nvSpPr>
        <p:spPr>
          <a:xfrm>
            <a:off x="948690" y="4664012"/>
            <a:ext cx="3960495" cy="0"/>
          </a:xfrm>
          <a:prstGeom prst="line">
            <a:avLst/>
          </a:prstGeom>
          <a:noFill/>
          <a:ln w="7144">
            <a:solidFill>
              <a:srgbClr val="DAE0E4"/>
            </a:solidFill>
          </a:ln>
        </p:spPr>
      </p:sp>
      <p:sp>
        <p:nvSpPr>
          <p:cNvPr id="19" name="grid_y_-1_7">
            <a:extLst>
              <a:ext uri="{FF2B5EF4-FFF2-40B4-BE49-F238E27FC236}">
                <a16:creationId xmlns:a16="http://schemas.microsoft.com/office/drawing/2014/main" id="{6F4815FD-DC96-42E7-9171-E388126B4A40}"/>
              </a:ext>
            </a:extLst>
          </p:cNvPr>
          <p:cNvSpPr>
            <a:spLocks noGrp="1"/>
          </p:cNvSpPr>
          <p:nvPr/>
        </p:nvSpPr>
        <p:spPr>
          <a:xfrm>
            <a:off x="948690" y="4267962"/>
            <a:ext cx="3960495" cy="0"/>
          </a:xfrm>
          <a:prstGeom prst="line">
            <a:avLst/>
          </a:prstGeom>
          <a:noFill/>
          <a:ln w="7144">
            <a:solidFill>
              <a:srgbClr val="DAE0E4"/>
            </a:solidFill>
          </a:ln>
        </p:spPr>
      </p:sp>
      <p:sp>
        <p:nvSpPr>
          <p:cNvPr id="20" name="grid_y_1_7">
            <a:extLst>
              <a:ext uri="{FF2B5EF4-FFF2-40B4-BE49-F238E27FC236}">
                <a16:creationId xmlns:a16="http://schemas.microsoft.com/office/drawing/2014/main" id="{27AF7B85-3A74-416F-857E-CF3305C8EB5F}"/>
              </a:ext>
            </a:extLst>
          </p:cNvPr>
          <p:cNvSpPr>
            <a:spLocks noGrp="1"/>
          </p:cNvSpPr>
          <p:nvPr/>
        </p:nvSpPr>
        <p:spPr>
          <a:xfrm>
            <a:off x="948690" y="3475863"/>
            <a:ext cx="3960495" cy="0"/>
          </a:xfrm>
          <a:prstGeom prst="line">
            <a:avLst/>
          </a:prstGeom>
          <a:noFill/>
          <a:ln w="7144">
            <a:solidFill>
              <a:srgbClr val="DAE0E4"/>
            </a:solidFill>
          </a:ln>
        </p:spPr>
      </p:sp>
      <p:sp>
        <p:nvSpPr>
          <p:cNvPr id="21" name="grid_y_2_7">
            <a:extLst>
              <a:ext uri="{FF2B5EF4-FFF2-40B4-BE49-F238E27FC236}">
                <a16:creationId xmlns:a16="http://schemas.microsoft.com/office/drawing/2014/main" id="{B8D93B30-9964-434B-B0C4-2950DE652CA5}"/>
              </a:ext>
            </a:extLst>
          </p:cNvPr>
          <p:cNvSpPr>
            <a:spLocks noGrp="1"/>
          </p:cNvSpPr>
          <p:nvPr/>
        </p:nvSpPr>
        <p:spPr>
          <a:xfrm>
            <a:off x="948690" y="3079814"/>
            <a:ext cx="3960495" cy="0"/>
          </a:xfrm>
          <a:prstGeom prst="line">
            <a:avLst/>
          </a:prstGeom>
          <a:noFill/>
          <a:ln w="7144">
            <a:solidFill>
              <a:srgbClr val="DAE0E4"/>
            </a:solidFill>
          </a:ln>
        </p:spPr>
      </p:sp>
      <p:sp>
        <p:nvSpPr>
          <p:cNvPr id="22" name="grid_y_3_7">
            <a:extLst>
              <a:ext uri="{FF2B5EF4-FFF2-40B4-BE49-F238E27FC236}">
                <a16:creationId xmlns:a16="http://schemas.microsoft.com/office/drawing/2014/main" id="{0BA4802A-DD0B-48AD-ABC0-3CD0FEC79EAC}"/>
              </a:ext>
            </a:extLst>
          </p:cNvPr>
          <p:cNvSpPr>
            <a:spLocks noGrp="1"/>
          </p:cNvSpPr>
          <p:nvPr/>
        </p:nvSpPr>
        <p:spPr>
          <a:xfrm>
            <a:off x="948690" y="2683764"/>
            <a:ext cx="3960495" cy="0"/>
          </a:xfrm>
          <a:prstGeom prst="line">
            <a:avLst/>
          </a:prstGeom>
          <a:noFill/>
          <a:ln w="7144">
            <a:solidFill>
              <a:srgbClr val="DAE0E4"/>
            </a:solidFill>
          </a:ln>
        </p:spPr>
      </p:sp>
      <p:sp>
        <p:nvSpPr>
          <p:cNvPr id="23" name="grid_y_4_7">
            <a:extLst>
              <a:ext uri="{FF2B5EF4-FFF2-40B4-BE49-F238E27FC236}">
                <a16:creationId xmlns:a16="http://schemas.microsoft.com/office/drawing/2014/main" id="{BB80C273-B1AE-487A-8E7E-DAE1463F5D77}"/>
              </a:ext>
            </a:extLst>
          </p:cNvPr>
          <p:cNvSpPr>
            <a:spLocks noGrp="1"/>
          </p:cNvSpPr>
          <p:nvPr/>
        </p:nvSpPr>
        <p:spPr>
          <a:xfrm>
            <a:off x="948690" y="2287715"/>
            <a:ext cx="3960495" cy="0"/>
          </a:xfrm>
          <a:prstGeom prst="line">
            <a:avLst/>
          </a:prstGeom>
          <a:noFill/>
          <a:ln w="7144">
            <a:solidFill>
              <a:srgbClr val="DAE0E4"/>
            </a:solidFill>
          </a:ln>
        </p:spPr>
      </p:sp>
      <p:sp>
        <p:nvSpPr>
          <p:cNvPr id="24" name="grid_y_5_7">
            <a:extLst>
              <a:ext uri="{FF2B5EF4-FFF2-40B4-BE49-F238E27FC236}">
                <a16:creationId xmlns:a16="http://schemas.microsoft.com/office/drawing/2014/main" id="{8A8AF35F-AA84-44FF-87F0-4D510BB990D1}"/>
              </a:ext>
            </a:extLst>
          </p:cNvPr>
          <p:cNvSpPr>
            <a:spLocks noGrp="1"/>
          </p:cNvSpPr>
          <p:nvPr/>
        </p:nvSpPr>
        <p:spPr>
          <a:xfrm>
            <a:off x="948690" y="1891665"/>
            <a:ext cx="3960495" cy="0"/>
          </a:xfrm>
          <a:prstGeom prst="line">
            <a:avLst/>
          </a:prstGeom>
          <a:noFill/>
          <a:ln w="7144">
            <a:solidFill>
              <a:srgbClr val="DAE0E4"/>
            </a:solidFill>
          </a:ln>
        </p:spPr>
      </p:sp>
      <p:sp>
        <p:nvSpPr>
          <p:cNvPr id="25" name="hyperbel_a_-4_n_2_links_7">
            <a:extLst>
              <a:ext uri="{FF2B5EF4-FFF2-40B4-BE49-F238E27FC236}">
                <a16:creationId xmlns:a16="http://schemas.microsoft.com/office/drawing/2014/main" id="{6C99F183-D1CB-44D4-9C87-B4153AD9C189}"/>
              </a:ext>
            </a:extLst>
          </p:cNvPr>
          <p:cNvSpPr>
            <a:spLocks noGrp="1"/>
          </p:cNvSpPr>
          <p:nvPr/>
        </p:nvSpPr>
        <p:spPr>
          <a:xfrm>
            <a:off x="948690" y="1891665"/>
            <a:ext cx="3960495" cy="3960495"/>
          </a:xfrm>
          <a:custGeom>
            <a:avLst/>
            <a:gdLst/>
            <a:ahLst/>
            <a:cxnLst/>
            <a:rect l="0" t="0" r="0" b="0"/>
            <a:pathLst>
              <a:path w="3960495" h="3960495">
                <a:moveTo>
                  <a:pt x="0" y="2043615"/>
                </a:moveTo>
                <a:lnTo>
                  <a:pt x="7391" y="2044091"/>
                </a:lnTo>
                <a:lnTo>
                  <a:pt x="14782" y="2044572"/>
                </a:lnTo>
                <a:lnTo>
                  <a:pt x="22173" y="2045059"/>
                </a:lnTo>
                <a:lnTo>
                  <a:pt x="29564" y="2045551"/>
                </a:lnTo>
                <a:lnTo>
                  <a:pt x="36955" y="2046048"/>
                </a:lnTo>
                <a:lnTo>
                  <a:pt x="44346" y="2046552"/>
                </a:lnTo>
                <a:lnTo>
                  <a:pt x="51737" y="2047061"/>
                </a:lnTo>
                <a:lnTo>
                  <a:pt x="59128" y="2047576"/>
                </a:lnTo>
                <a:lnTo>
                  <a:pt x="66519" y="2048097"/>
                </a:lnTo>
                <a:lnTo>
                  <a:pt x="73910" y="2048624"/>
                </a:lnTo>
                <a:lnTo>
                  <a:pt x="81301" y="2049158"/>
                </a:lnTo>
                <a:lnTo>
                  <a:pt x="88691" y="2049697"/>
                </a:lnTo>
                <a:lnTo>
                  <a:pt x="96082" y="2050243"/>
                </a:lnTo>
                <a:lnTo>
                  <a:pt x="103473" y="2050795"/>
                </a:lnTo>
                <a:lnTo>
                  <a:pt x="110864" y="2051354"/>
                </a:lnTo>
                <a:lnTo>
                  <a:pt x="118255" y="2051920"/>
                </a:lnTo>
                <a:lnTo>
                  <a:pt x="125646" y="2052492"/>
                </a:lnTo>
                <a:lnTo>
                  <a:pt x="133037" y="2053072"/>
                </a:lnTo>
                <a:lnTo>
                  <a:pt x="140428" y="2053658"/>
                </a:lnTo>
                <a:lnTo>
                  <a:pt x="147819" y="2054251"/>
                </a:lnTo>
                <a:lnTo>
                  <a:pt x="155210" y="2054852"/>
                </a:lnTo>
                <a:lnTo>
                  <a:pt x="162601" y="2055460"/>
                </a:lnTo>
                <a:lnTo>
                  <a:pt x="169992" y="2056075"/>
                </a:lnTo>
                <a:lnTo>
                  <a:pt x="177383" y="2056698"/>
                </a:lnTo>
                <a:lnTo>
                  <a:pt x="184774" y="2057329"/>
                </a:lnTo>
                <a:lnTo>
                  <a:pt x="192165" y="2057968"/>
                </a:lnTo>
                <a:lnTo>
                  <a:pt x="199556" y="2058614"/>
                </a:lnTo>
                <a:lnTo>
                  <a:pt x="206947" y="2059269"/>
                </a:lnTo>
                <a:lnTo>
                  <a:pt x="214338" y="2059932"/>
                </a:lnTo>
                <a:lnTo>
                  <a:pt x="221729" y="2060603"/>
                </a:lnTo>
                <a:lnTo>
                  <a:pt x="229120" y="2061283"/>
                </a:lnTo>
                <a:lnTo>
                  <a:pt x="236511" y="2061971"/>
                </a:lnTo>
                <a:lnTo>
                  <a:pt x="243902" y="2062668"/>
                </a:lnTo>
                <a:lnTo>
                  <a:pt x="251292" y="2063374"/>
                </a:lnTo>
                <a:lnTo>
                  <a:pt x="258683" y="2064090"/>
                </a:lnTo>
                <a:lnTo>
                  <a:pt x="266074" y="2064814"/>
                </a:lnTo>
                <a:lnTo>
                  <a:pt x="273465" y="2065548"/>
                </a:lnTo>
                <a:lnTo>
                  <a:pt x="280856" y="2066292"/>
                </a:lnTo>
                <a:lnTo>
                  <a:pt x="288247" y="2067045"/>
                </a:lnTo>
                <a:lnTo>
                  <a:pt x="295638" y="2067808"/>
                </a:lnTo>
                <a:lnTo>
                  <a:pt x="303029" y="2068582"/>
                </a:lnTo>
                <a:lnTo>
                  <a:pt x="310420" y="2069365"/>
                </a:lnTo>
                <a:lnTo>
                  <a:pt x="317811" y="2070160"/>
                </a:lnTo>
                <a:lnTo>
                  <a:pt x="325202" y="2070964"/>
                </a:lnTo>
                <a:lnTo>
                  <a:pt x="332593" y="2071780"/>
                </a:lnTo>
                <a:lnTo>
                  <a:pt x="339984" y="2072607"/>
                </a:lnTo>
                <a:lnTo>
                  <a:pt x="347375" y="2073445"/>
                </a:lnTo>
                <a:lnTo>
                  <a:pt x="354766" y="2074294"/>
                </a:lnTo>
                <a:lnTo>
                  <a:pt x="362157" y="2075155"/>
                </a:lnTo>
                <a:lnTo>
                  <a:pt x="369548" y="2076028"/>
                </a:lnTo>
                <a:lnTo>
                  <a:pt x="376939" y="2076914"/>
                </a:lnTo>
                <a:lnTo>
                  <a:pt x="384330" y="2077811"/>
                </a:lnTo>
                <a:lnTo>
                  <a:pt x="391721" y="2078721"/>
                </a:lnTo>
                <a:lnTo>
                  <a:pt x="399112" y="2079644"/>
                </a:lnTo>
                <a:lnTo>
                  <a:pt x="406503" y="2080580"/>
                </a:lnTo>
                <a:lnTo>
                  <a:pt x="413893" y="2081529"/>
                </a:lnTo>
                <a:lnTo>
                  <a:pt x="421284" y="2082491"/>
                </a:lnTo>
                <a:lnTo>
                  <a:pt x="428675" y="2083468"/>
                </a:lnTo>
                <a:lnTo>
                  <a:pt x="436066" y="2084458"/>
                </a:lnTo>
                <a:lnTo>
                  <a:pt x="443457" y="2085463"/>
                </a:lnTo>
                <a:lnTo>
                  <a:pt x="450848" y="2086482"/>
                </a:lnTo>
                <a:lnTo>
                  <a:pt x="458239" y="2087517"/>
                </a:lnTo>
                <a:lnTo>
                  <a:pt x="465630" y="2088566"/>
                </a:lnTo>
                <a:lnTo>
                  <a:pt x="473021" y="2089631"/>
                </a:lnTo>
                <a:lnTo>
                  <a:pt x="480412" y="2090712"/>
                </a:lnTo>
                <a:lnTo>
                  <a:pt x="487803" y="2091808"/>
                </a:lnTo>
                <a:lnTo>
                  <a:pt x="495194" y="2092922"/>
                </a:lnTo>
                <a:lnTo>
                  <a:pt x="502585" y="2094052"/>
                </a:lnTo>
                <a:lnTo>
                  <a:pt x="509976" y="2095199"/>
                </a:lnTo>
                <a:lnTo>
                  <a:pt x="517367" y="2096363"/>
                </a:lnTo>
                <a:lnTo>
                  <a:pt x="524758" y="2097545"/>
                </a:lnTo>
                <a:lnTo>
                  <a:pt x="532149" y="2098746"/>
                </a:lnTo>
                <a:lnTo>
                  <a:pt x="539540" y="2099965"/>
                </a:lnTo>
                <a:lnTo>
                  <a:pt x="546931" y="2101203"/>
                </a:lnTo>
                <a:lnTo>
                  <a:pt x="554322" y="2102460"/>
                </a:lnTo>
                <a:lnTo>
                  <a:pt x="561713" y="2103737"/>
                </a:lnTo>
                <a:lnTo>
                  <a:pt x="569104" y="2105033"/>
                </a:lnTo>
                <a:lnTo>
                  <a:pt x="576494" y="2106351"/>
                </a:lnTo>
                <a:lnTo>
                  <a:pt x="583885" y="2107689"/>
                </a:lnTo>
                <a:lnTo>
                  <a:pt x="591276" y="2109049"/>
                </a:lnTo>
                <a:lnTo>
                  <a:pt x="598667" y="2110431"/>
                </a:lnTo>
                <a:lnTo>
                  <a:pt x="606058" y="2111835"/>
                </a:lnTo>
                <a:lnTo>
                  <a:pt x="613449" y="2113262"/>
                </a:lnTo>
                <a:lnTo>
                  <a:pt x="620840" y="2114712"/>
                </a:lnTo>
                <a:lnTo>
                  <a:pt x="628231" y="2116187"/>
                </a:lnTo>
                <a:lnTo>
                  <a:pt x="635622" y="2117685"/>
                </a:lnTo>
                <a:lnTo>
                  <a:pt x="643013" y="2119209"/>
                </a:lnTo>
                <a:lnTo>
                  <a:pt x="650404" y="2120758"/>
                </a:lnTo>
                <a:lnTo>
                  <a:pt x="657795" y="2122332"/>
                </a:lnTo>
                <a:lnTo>
                  <a:pt x="665186" y="2123934"/>
                </a:lnTo>
                <a:lnTo>
                  <a:pt x="672577" y="2125563"/>
                </a:lnTo>
                <a:lnTo>
                  <a:pt x="679968" y="2127220"/>
                </a:lnTo>
                <a:lnTo>
                  <a:pt x="687359" y="2128905"/>
                </a:lnTo>
                <a:lnTo>
                  <a:pt x="694750" y="2130619"/>
                </a:lnTo>
                <a:lnTo>
                  <a:pt x="702141" y="2132363"/>
                </a:lnTo>
                <a:lnTo>
                  <a:pt x="709532" y="2134138"/>
                </a:lnTo>
                <a:lnTo>
                  <a:pt x="716923" y="2135944"/>
                </a:lnTo>
                <a:lnTo>
                  <a:pt x="724314" y="2137782"/>
                </a:lnTo>
                <a:lnTo>
                  <a:pt x="731705" y="2139652"/>
                </a:lnTo>
                <a:lnTo>
                  <a:pt x="739095" y="2141556"/>
                </a:lnTo>
                <a:lnTo>
                  <a:pt x="746486" y="2143495"/>
                </a:lnTo>
                <a:lnTo>
                  <a:pt x="753877" y="2145469"/>
                </a:lnTo>
                <a:lnTo>
                  <a:pt x="761268" y="2147478"/>
                </a:lnTo>
                <a:lnTo>
                  <a:pt x="768659" y="2149525"/>
                </a:lnTo>
                <a:lnTo>
                  <a:pt x="776050" y="2151609"/>
                </a:lnTo>
                <a:lnTo>
                  <a:pt x="783441" y="2153732"/>
                </a:lnTo>
                <a:lnTo>
                  <a:pt x="790832" y="2155895"/>
                </a:lnTo>
                <a:lnTo>
                  <a:pt x="798223" y="2158098"/>
                </a:lnTo>
                <a:lnTo>
                  <a:pt x="805614" y="2160343"/>
                </a:lnTo>
                <a:lnTo>
                  <a:pt x="813005" y="2162631"/>
                </a:lnTo>
                <a:lnTo>
                  <a:pt x="820396" y="2164963"/>
                </a:lnTo>
                <a:lnTo>
                  <a:pt x="827787" y="2167340"/>
                </a:lnTo>
                <a:lnTo>
                  <a:pt x="835178" y="2169763"/>
                </a:lnTo>
                <a:lnTo>
                  <a:pt x="842569" y="2172233"/>
                </a:lnTo>
                <a:lnTo>
                  <a:pt x="849960" y="2174752"/>
                </a:lnTo>
                <a:lnTo>
                  <a:pt x="857351" y="2177321"/>
                </a:lnTo>
                <a:lnTo>
                  <a:pt x="864742" y="2179941"/>
                </a:lnTo>
                <a:lnTo>
                  <a:pt x="872133" y="2182614"/>
                </a:lnTo>
                <a:lnTo>
                  <a:pt x="879524" y="2185341"/>
                </a:lnTo>
                <a:lnTo>
                  <a:pt x="886915" y="2188123"/>
                </a:lnTo>
                <a:lnTo>
                  <a:pt x="894306" y="2190962"/>
                </a:lnTo>
                <a:lnTo>
                  <a:pt x="901696" y="2193860"/>
                </a:lnTo>
                <a:lnTo>
                  <a:pt x="909087" y="2196818"/>
                </a:lnTo>
                <a:lnTo>
                  <a:pt x="916478" y="2199838"/>
                </a:lnTo>
                <a:lnTo>
                  <a:pt x="923869" y="2202922"/>
                </a:lnTo>
                <a:lnTo>
                  <a:pt x="931260" y="2206070"/>
                </a:lnTo>
                <a:lnTo>
                  <a:pt x="938651" y="2209287"/>
                </a:lnTo>
                <a:lnTo>
                  <a:pt x="946042" y="2212572"/>
                </a:lnTo>
                <a:lnTo>
                  <a:pt x="953433" y="2215928"/>
                </a:lnTo>
                <a:lnTo>
                  <a:pt x="960824" y="2219358"/>
                </a:lnTo>
                <a:lnTo>
                  <a:pt x="968215" y="2222864"/>
                </a:lnTo>
                <a:lnTo>
                  <a:pt x="975606" y="2226446"/>
                </a:lnTo>
                <a:lnTo>
                  <a:pt x="982997" y="2230109"/>
                </a:lnTo>
                <a:lnTo>
                  <a:pt x="990388" y="2233855"/>
                </a:lnTo>
                <a:lnTo>
                  <a:pt x="997779" y="2237685"/>
                </a:lnTo>
                <a:lnTo>
                  <a:pt x="1005170" y="2241602"/>
                </a:lnTo>
                <a:lnTo>
                  <a:pt x="1012561" y="2245610"/>
                </a:lnTo>
                <a:lnTo>
                  <a:pt x="1019952" y="2249710"/>
                </a:lnTo>
                <a:lnTo>
                  <a:pt x="1027343" y="2253906"/>
                </a:lnTo>
                <a:lnTo>
                  <a:pt x="1034734" y="2258201"/>
                </a:lnTo>
                <a:lnTo>
                  <a:pt x="1042125" y="2262598"/>
                </a:lnTo>
                <a:lnTo>
                  <a:pt x="1049516" y="2267100"/>
                </a:lnTo>
                <a:lnTo>
                  <a:pt x="1056907" y="2271711"/>
                </a:lnTo>
                <a:lnTo>
                  <a:pt x="1064297" y="2276434"/>
                </a:lnTo>
                <a:lnTo>
                  <a:pt x="1071688" y="2281272"/>
                </a:lnTo>
                <a:lnTo>
                  <a:pt x="1079079" y="2286230"/>
                </a:lnTo>
                <a:lnTo>
                  <a:pt x="1086470" y="2291312"/>
                </a:lnTo>
                <a:lnTo>
                  <a:pt x="1093861" y="2296521"/>
                </a:lnTo>
                <a:lnTo>
                  <a:pt x="1101252" y="2301862"/>
                </a:lnTo>
                <a:lnTo>
                  <a:pt x="1108643" y="2307339"/>
                </a:lnTo>
                <a:lnTo>
                  <a:pt x="1116034" y="2312958"/>
                </a:lnTo>
                <a:lnTo>
                  <a:pt x="1123425" y="2318723"/>
                </a:lnTo>
                <a:lnTo>
                  <a:pt x="1130816" y="2324638"/>
                </a:lnTo>
                <a:lnTo>
                  <a:pt x="1138207" y="2330711"/>
                </a:lnTo>
                <a:lnTo>
                  <a:pt x="1145598" y="2336945"/>
                </a:lnTo>
                <a:lnTo>
                  <a:pt x="1152989" y="2343347"/>
                </a:lnTo>
                <a:lnTo>
                  <a:pt x="1160380" y="2349923"/>
                </a:lnTo>
                <a:lnTo>
                  <a:pt x="1167771" y="2356680"/>
                </a:lnTo>
                <a:lnTo>
                  <a:pt x="1175162" y="2363623"/>
                </a:lnTo>
                <a:lnTo>
                  <a:pt x="1182553" y="2370760"/>
                </a:lnTo>
                <a:lnTo>
                  <a:pt x="1189944" y="2378098"/>
                </a:lnTo>
                <a:lnTo>
                  <a:pt x="1197335" y="2385645"/>
                </a:lnTo>
                <a:lnTo>
                  <a:pt x="1204726" y="2393409"/>
                </a:lnTo>
                <a:lnTo>
                  <a:pt x="1212117" y="2401399"/>
                </a:lnTo>
                <a:lnTo>
                  <a:pt x="1219508" y="2409622"/>
                </a:lnTo>
                <a:lnTo>
                  <a:pt x="1226898" y="2418088"/>
                </a:lnTo>
                <a:lnTo>
                  <a:pt x="1234289" y="2426807"/>
                </a:lnTo>
                <a:lnTo>
                  <a:pt x="1241680" y="2435790"/>
                </a:lnTo>
                <a:lnTo>
                  <a:pt x="1249071" y="2445046"/>
                </a:lnTo>
                <a:lnTo>
                  <a:pt x="1256462" y="2454587"/>
                </a:lnTo>
                <a:lnTo>
                  <a:pt x="1263853" y="2464425"/>
                </a:lnTo>
                <a:lnTo>
                  <a:pt x="1271244" y="2474572"/>
                </a:lnTo>
                <a:lnTo>
                  <a:pt x="1278635" y="2485041"/>
                </a:lnTo>
                <a:lnTo>
                  <a:pt x="1286026" y="2495847"/>
                </a:lnTo>
                <a:lnTo>
                  <a:pt x="1293417" y="2507003"/>
                </a:lnTo>
                <a:lnTo>
                  <a:pt x="1300808" y="2518526"/>
                </a:lnTo>
                <a:lnTo>
                  <a:pt x="1308199" y="2530431"/>
                </a:lnTo>
                <a:lnTo>
                  <a:pt x="1315590" y="2542735"/>
                </a:lnTo>
                <a:lnTo>
                  <a:pt x="1322981" y="2555456"/>
                </a:lnTo>
                <a:lnTo>
                  <a:pt x="1330372" y="2568614"/>
                </a:lnTo>
                <a:lnTo>
                  <a:pt x="1337763" y="2582229"/>
                </a:lnTo>
                <a:lnTo>
                  <a:pt x="1345154" y="2596321"/>
                </a:lnTo>
                <a:lnTo>
                  <a:pt x="1352545" y="2610915"/>
                </a:lnTo>
                <a:lnTo>
                  <a:pt x="1359936" y="2626033"/>
                </a:lnTo>
                <a:lnTo>
                  <a:pt x="1367327" y="2641701"/>
                </a:lnTo>
                <a:lnTo>
                  <a:pt x="1374718" y="2657947"/>
                </a:lnTo>
                <a:lnTo>
                  <a:pt x="1382109" y="2674799"/>
                </a:lnTo>
                <a:lnTo>
                  <a:pt x="1389500" y="2692287"/>
                </a:lnTo>
                <a:lnTo>
                  <a:pt x="1396890" y="2710444"/>
                </a:lnTo>
                <a:lnTo>
                  <a:pt x="1404281" y="2729304"/>
                </a:lnTo>
                <a:lnTo>
                  <a:pt x="1411672" y="2748905"/>
                </a:lnTo>
                <a:lnTo>
                  <a:pt x="1419063" y="2769285"/>
                </a:lnTo>
                <a:lnTo>
                  <a:pt x="1426454" y="2790486"/>
                </a:lnTo>
                <a:lnTo>
                  <a:pt x="1433845" y="2812554"/>
                </a:lnTo>
                <a:lnTo>
                  <a:pt x="1441236" y="2835536"/>
                </a:lnTo>
                <a:lnTo>
                  <a:pt x="1448627" y="2859483"/>
                </a:lnTo>
                <a:lnTo>
                  <a:pt x="1456018" y="2884450"/>
                </a:lnTo>
                <a:lnTo>
                  <a:pt x="1463409" y="2910496"/>
                </a:lnTo>
                <a:lnTo>
                  <a:pt x="1470800" y="2937683"/>
                </a:lnTo>
                <a:lnTo>
                  <a:pt x="1478191" y="2966080"/>
                </a:lnTo>
                <a:lnTo>
                  <a:pt x="1485582" y="2995759"/>
                </a:lnTo>
                <a:lnTo>
                  <a:pt x="1492973" y="3026799"/>
                </a:lnTo>
                <a:lnTo>
                  <a:pt x="1500364" y="3059285"/>
                </a:lnTo>
                <a:lnTo>
                  <a:pt x="1507755" y="3093306"/>
                </a:lnTo>
                <a:lnTo>
                  <a:pt x="1515146" y="3128963"/>
                </a:lnTo>
                <a:lnTo>
                  <a:pt x="1522537" y="3166360"/>
                </a:lnTo>
                <a:lnTo>
                  <a:pt x="1529928" y="3205615"/>
                </a:lnTo>
                <a:lnTo>
                  <a:pt x="1537319" y="3246850"/>
                </a:lnTo>
                <a:lnTo>
                  <a:pt x="1544710" y="3290203"/>
                </a:lnTo>
                <a:lnTo>
                  <a:pt x="1552101" y="3335820"/>
                </a:lnTo>
                <a:lnTo>
                  <a:pt x="1559491" y="3383862"/>
                </a:lnTo>
                <a:lnTo>
                  <a:pt x="1566882" y="3434503"/>
                </a:lnTo>
                <a:lnTo>
                  <a:pt x="1574273" y="3487936"/>
                </a:lnTo>
                <a:lnTo>
                  <a:pt x="1581664" y="3544369"/>
                </a:lnTo>
                <a:lnTo>
                  <a:pt x="1589055" y="3604031"/>
                </a:lnTo>
                <a:lnTo>
                  <a:pt x="1596446" y="3667172"/>
                </a:lnTo>
                <a:lnTo>
                  <a:pt x="1603837" y="3734069"/>
                </a:lnTo>
                <a:lnTo>
                  <a:pt x="1611228" y="3805026"/>
                </a:lnTo>
                <a:lnTo>
                  <a:pt x="1618619" y="3880378"/>
                </a:lnTo>
                <a:lnTo>
                  <a:pt x="1626010" y="3960495"/>
                </a:lnTo>
              </a:path>
            </a:pathLst>
          </a:custGeom>
          <a:noFill/>
          <a:ln w="28575">
            <a:solidFill>
              <a:srgbClr val="2C5F82"/>
            </a:solidFill>
          </a:ln>
        </p:spPr>
      </p:sp>
      <p:sp>
        <p:nvSpPr>
          <p:cNvPr id="26" name="hyperbel_a_-4_n_2_rechts_7">
            <a:extLst>
              <a:ext uri="{FF2B5EF4-FFF2-40B4-BE49-F238E27FC236}">
                <a16:creationId xmlns:a16="http://schemas.microsoft.com/office/drawing/2014/main" id="{B4AB900A-8EA1-445A-ABCD-2F776C62051D}"/>
              </a:ext>
            </a:extLst>
          </p:cNvPr>
          <p:cNvSpPr>
            <a:spLocks noGrp="1"/>
          </p:cNvSpPr>
          <p:nvPr/>
        </p:nvSpPr>
        <p:spPr>
          <a:xfrm>
            <a:off x="948690" y="1891665"/>
            <a:ext cx="3960495" cy="3960495"/>
          </a:xfrm>
          <a:custGeom>
            <a:avLst/>
            <a:gdLst/>
            <a:ahLst/>
            <a:cxnLst/>
            <a:rect l="0" t="0" r="0" b="0"/>
            <a:pathLst>
              <a:path w="3960495" h="3960495">
                <a:moveTo>
                  <a:pt x="2334485" y="3960495"/>
                </a:moveTo>
                <a:lnTo>
                  <a:pt x="2341876" y="3880378"/>
                </a:lnTo>
                <a:lnTo>
                  <a:pt x="2349267" y="3805026"/>
                </a:lnTo>
                <a:lnTo>
                  <a:pt x="2356658" y="3734069"/>
                </a:lnTo>
                <a:lnTo>
                  <a:pt x="2364049" y="3667172"/>
                </a:lnTo>
                <a:lnTo>
                  <a:pt x="2371440" y="3604031"/>
                </a:lnTo>
                <a:lnTo>
                  <a:pt x="2378831" y="3544369"/>
                </a:lnTo>
                <a:lnTo>
                  <a:pt x="2386222" y="3487936"/>
                </a:lnTo>
                <a:lnTo>
                  <a:pt x="2393613" y="3434503"/>
                </a:lnTo>
                <a:lnTo>
                  <a:pt x="2401004" y="3383862"/>
                </a:lnTo>
                <a:lnTo>
                  <a:pt x="2408394" y="3335820"/>
                </a:lnTo>
                <a:lnTo>
                  <a:pt x="2415785" y="3290203"/>
                </a:lnTo>
                <a:lnTo>
                  <a:pt x="2423176" y="3246850"/>
                </a:lnTo>
                <a:lnTo>
                  <a:pt x="2430567" y="3205615"/>
                </a:lnTo>
                <a:lnTo>
                  <a:pt x="2437958" y="3166360"/>
                </a:lnTo>
                <a:lnTo>
                  <a:pt x="2445349" y="3128963"/>
                </a:lnTo>
                <a:lnTo>
                  <a:pt x="2452740" y="3093306"/>
                </a:lnTo>
                <a:lnTo>
                  <a:pt x="2460131" y="3059285"/>
                </a:lnTo>
                <a:lnTo>
                  <a:pt x="2467522" y="3026799"/>
                </a:lnTo>
                <a:lnTo>
                  <a:pt x="2474913" y="2995759"/>
                </a:lnTo>
                <a:lnTo>
                  <a:pt x="2482304" y="2966080"/>
                </a:lnTo>
                <a:lnTo>
                  <a:pt x="2489695" y="2937683"/>
                </a:lnTo>
                <a:lnTo>
                  <a:pt x="2497086" y="2910496"/>
                </a:lnTo>
                <a:lnTo>
                  <a:pt x="2504477" y="2884450"/>
                </a:lnTo>
                <a:lnTo>
                  <a:pt x="2511868" y="2859483"/>
                </a:lnTo>
                <a:lnTo>
                  <a:pt x="2519259" y="2835536"/>
                </a:lnTo>
                <a:lnTo>
                  <a:pt x="2526650" y="2812554"/>
                </a:lnTo>
                <a:lnTo>
                  <a:pt x="2534041" y="2790486"/>
                </a:lnTo>
                <a:lnTo>
                  <a:pt x="2541432" y="2769285"/>
                </a:lnTo>
                <a:lnTo>
                  <a:pt x="2548823" y="2748905"/>
                </a:lnTo>
                <a:lnTo>
                  <a:pt x="2556214" y="2729304"/>
                </a:lnTo>
                <a:lnTo>
                  <a:pt x="2563605" y="2710444"/>
                </a:lnTo>
                <a:lnTo>
                  <a:pt x="2570995" y="2692287"/>
                </a:lnTo>
                <a:lnTo>
                  <a:pt x="2578386" y="2674799"/>
                </a:lnTo>
                <a:lnTo>
                  <a:pt x="2585777" y="2657947"/>
                </a:lnTo>
                <a:lnTo>
                  <a:pt x="2593168" y="2641701"/>
                </a:lnTo>
                <a:lnTo>
                  <a:pt x="2600559" y="2626033"/>
                </a:lnTo>
                <a:lnTo>
                  <a:pt x="2607950" y="2610915"/>
                </a:lnTo>
                <a:lnTo>
                  <a:pt x="2615341" y="2596321"/>
                </a:lnTo>
                <a:lnTo>
                  <a:pt x="2622732" y="2582229"/>
                </a:lnTo>
                <a:lnTo>
                  <a:pt x="2630123" y="2568614"/>
                </a:lnTo>
                <a:lnTo>
                  <a:pt x="2637514" y="2555456"/>
                </a:lnTo>
                <a:lnTo>
                  <a:pt x="2644905" y="2542735"/>
                </a:lnTo>
                <a:lnTo>
                  <a:pt x="2652296" y="2530431"/>
                </a:lnTo>
                <a:lnTo>
                  <a:pt x="2659687" y="2518526"/>
                </a:lnTo>
                <a:lnTo>
                  <a:pt x="2667078" y="2507003"/>
                </a:lnTo>
                <a:lnTo>
                  <a:pt x="2674469" y="2495847"/>
                </a:lnTo>
                <a:lnTo>
                  <a:pt x="2681860" y="2485041"/>
                </a:lnTo>
                <a:lnTo>
                  <a:pt x="2689251" y="2474572"/>
                </a:lnTo>
                <a:lnTo>
                  <a:pt x="2696642" y="2464425"/>
                </a:lnTo>
                <a:lnTo>
                  <a:pt x="2704033" y="2454587"/>
                </a:lnTo>
                <a:lnTo>
                  <a:pt x="2711424" y="2445046"/>
                </a:lnTo>
                <a:lnTo>
                  <a:pt x="2718815" y="2435790"/>
                </a:lnTo>
                <a:lnTo>
                  <a:pt x="2726206" y="2426807"/>
                </a:lnTo>
                <a:lnTo>
                  <a:pt x="2733597" y="2418088"/>
                </a:lnTo>
                <a:lnTo>
                  <a:pt x="2740987" y="2409622"/>
                </a:lnTo>
                <a:lnTo>
                  <a:pt x="2748378" y="2401399"/>
                </a:lnTo>
                <a:lnTo>
                  <a:pt x="2755769" y="2393409"/>
                </a:lnTo>
                <a:lnTo>
                  <a:pt x="2763160" y="2385645"/>
                </a:lnTo>
                <a:lnTo>
                  <a:pt x="2770551" y="2378098"/>
                </a:lnTo>
                <a:lnTo>
                  <a:pt x="2777942" y="2370760"/>
                </a:lnTo>
                <a:lnTo>
                  <a:pt x="2785333" y="2363623"/>
                </a:lnTo>
                <a:lnTo>
                  <a:pt x="2792724" y="2356680"/>
                </a:lnTo>
                <a:lnTo>
                  <a:pt x="2800115" y="2349923"/>
                </a:lnTo>
                <a:lnTo>
                  <a:pt x="2807506" y="2343347"/>
                </a:lnTo>
                <a:lnTo>
                  <a:pt x="2814897" y="2336945"/>
                </a:lnTo>
                <a:lnTo>
                  <a:pt x="2822288" y="2330711"/>
                </a:lnTo>
                <a:lnTo>
                  <a:pt x="2829679" y="2324638"/>
                </a:lnTo>
                <a:lnTo>
                  <a:pt x="2837070" y="2318723"/>
                </a:lnTo>
                <a:lnTo>
                  <a:pt x="2844461" y="2312958"/>
                </a:lnTo>
                <a:lnTo>
                  <a:pt x="2851852" y="2307339"/>
                </a:lnTo>
                <a:lnTo>
                  <a:pt x="2859243" y="2301862"/>
                </a:lnTo>
                <a:lnTo>
                  <a:pt x="2866634" y="2296521"/>
                </a:lnTo>
                <a:lnTo>
                  <a:pt x="2874025" y="2291312"/>
                </a:lnTo>
                <a:lnTo>
                  <a:pt x="2881416" y="2286230"/>
                </a:lnTo>
                <a:lnTo>
                  <a:pt x="2888807" y="2281272"/>
                </a:lnTo>
                <a:lnTo>
                  <a:pt x="2896198" y="2276434"/>
                </a:lnTo>
                <a:lnTo>
                  <a:pt x="2903588" y="2271711"/>
                </a:lnTo>
                <a:lnTo>
                  <a:pt x="2910979" y="2267100"/>
                </a:lnTo>
                <a:lnTo>
                  <a:pt x="2918370" y="2262598"/>
                </a:lnTo>
                <a:lnTo>
                  <a:pt x="2925761" y="2258201"/>
                </a:lnTo>
                <a:lnTo>
                  <a:pt x="2933152" y="2253906"/>
                </a:lnTo>
                <a:lnTo>
                  <a:pt x="2940543" y="2249710"/>
                </a:lnTo>
                <a:lnTo>
                  <a:pt x="2947934" y="2245610"/>
                </a:lnTo>
                <a:lnTo>
                  <a:pt x="2955325" y="2241602"/>
                </a:lnTo>
                <a:lnTo>
                  <a:pt x="2962716" y="2237685"/>
                </a:lnTo>
                <a:lnTo>
                  <a:pt x="2970107" y="2233855"/>
                </a:lnTo>
                <a:lnTo>
                  <a:pt x="2977498" y="2230109"/>
                </a:lnTo>
                <a:lnTo>
                  <a:pt x="2984889" y="2226446"/>
                </a:lnTo>
                <a:lnTo>
                  <a:pt x="2992280" y="2222864"/>
                </a:lnTo>
                <a:lnTo>
                  <a:pt x="2999671" y="2219358"/>
                </a:lnTo>
                <a:lnTo>
                  <a:pt x="3007062" y="2215928"/>
                </a:lnTo>
                <a:lnTo>
                  <a:pt x="3014453" y="2212572"/>
                </a:lnTo>
                <a:lnTo>
                  <a:pt x="3021844" y="2209287"/>
                </a:lnTo>
                <a:lnTo>
                  <a:pt x="3029235" y="2206070"/>
                </a:lnTo>
                <a:lnTo>
                  <a:pt x="3036626" y="2202922"/>
                </a:lnTo>
                <a:lnTo>
                  <a:pt x="3044017" y="2199838"/>
                </a:lnTo>
                <a:lnTo>
                  <a:pt x="3051408" y="2196818"/>
                </a:lnTo>
                <a:lnTo>
                  <a:pt x="3058799" y="2193860"/>
                </a:lnTo>
                <a:lnTo>
                  <a:pt x="3066189" y="2190962"/>
                </a:lnTo>
                <a:lnTo>
                  <a:pt x="3073580" y="2188123"/>
                </a:lnTo>
                <a:lnTo>
                  <a:pt x="3080971" y="2185341"/>
                </a:lnTo>
                <a:lnTo>
                  <a:pt x="3088362" y="2182614"/>
                </a:lnTo>
                <a:lnTo>
                  <a:pt x="3095753" y="2179941"/>
                </a:lnTo>
                <a:lnTo>
                  <a:pt x="3103144" y="2177321"/>
                </a:lnTo>
                <a:lnTo>
                  <a:pt x="3110535" y="2174752"/>
                </a:lnTo>
                <a:lnTo>
                  <a:pt x="3117926" y="2172233"/>
                </a:lnTo>
                <a:lnTo>
                  <a:pt x="3125317" y="2169763"/>
                </a:lnTo>
                <a:lnTo>
                  <a:pt x="3132708" y="2167340"/>
                </a:lnTo>
                <a:lnTo>
                  <a:pt x="3140099" y="2164963"/>
                </a:lnTo>
                <a:lnTo>
                  <a:pt x="3147490" y="2162631"/>
                </a:lnTo>
                <a:lnTo>
                  <a:pt x="3154881" y="2160343"/>
                </a:lnTo>
                <a:lnTo>
                  <a:pt x="3162272" y="2158098"/>
                </a:lnTo>
                <a:lnTo>
                  <a:pt x="3169663" y="2155895"/>
                </a:lnTo>
                <a:lnTo>
                  <a:pt x="3177054" y="2153732"/>
                </a:lnTo>
                <a:lnTo>
                  <a:pt x="3184445" y="2151609"/>
                </a:lnTo>
                <a:lnTo>
                  <a:pt x="3191836" y="2149525"/>
                </a:lnTo>
                <a:lnTo>
                  <a:pt x="3199227" y="2147478"/>
                </a:lnTo>
                <a:lnTo>
                  <a:pt x="3206618" y="2145469"/>
                </a:lnTo>
                <a:lnTo>
                  <a:pt x="3214009" y="2143495"/>
                </a:lnTo>
                <a:lnTo>
                  <a:pt x="3221400" y="2141556"/>
                </a:lnTo>
                <a:lnTo>
                  <a:pt x="3228790" y="2139652"/>
                </a:lnTo>
                <a:lnTo>
                  <a:pt x="3236181" y="2137782"/>
                </a:lnTo>
                <a:lnTo>
                  <a:pt x="3243572" y="2135944"/>
                </a:lnTo>
                <a:lnTo>
                  <a:pt x="3250963" y="2134138"/>
                </a:lnTo>
                <a:lnTo>
                  <a:pt x="3258354" y="2132363"/>
                </a:lnTo>
                <a:lnTo>
                  <a:pt x="3265745" y="2130619"/>
                </a:lnTo>
                <a:lnTo>
                  <a:pt x="3273136" y="2128905"/>
                </a:lnTo>
                <a:lnTo>
                  <a:pt x="3280527" y="2127220"/>
                </a:lnTo>
                <a:lnTo>
                  <a:pt x="3287918" y="2125563"/>
                </a:lnTo>
                <a:lnTo>
                  <a:pt x="3295309" y="2123934"/>
                </a:lnTo>
                <a:lnTo>
                  <a:pt x="3302700" y="2122332"/>
                </a:lnTo>
                <a:lnTo>
                  <a:pt x="3310091" y="2120758"/>
                </a:lnTo>
                <a:lnTo>
                  <a:pt x="3317482" y="2119209"/>
                </a:lnTo>
                <a:lnTo>
                  <a:pt x="3324873" y="2117685"/>
                </a:lnTo>
                <a:lnTo>
                  <a:pt x="3332264" y="2116187"/>
                </a:lnTo>
                <a:lnTo>
                  <a:pt x="3339655" y="2114712"/>
                </a:lnTo>
                <a:lnTo>
                  <a:pt x="3347046" y="2113262"/>
                </a:lnTo>
                <a:lnTo>
                  <a:pt x="3354437" y="2111835"/>
                </a:lnTo>
                <a:lnTo>
                  <a:pt x="3361828" y="2110431"/>
                </a:lnTo>
                <a:lnTo>
                  <a:pt x="3369219" y="2109049"/>
                </a:lnTo>
                <a:lnTo>
                  <a:pt x="3376610" y="2107689"/>
                </a:lnTo>
                <a:lnTo>
                  <a:pt x="3384001" y="2106351"/>
                </a:lnTo>
                <a:lnTo>
                  <a:pt x="3391391" y="2105033"/>
                </a:lnTo>
                <a:lnTo>
                  <a:pt x="3398782" y="2103737"/>
                </a:lnTo>
                <a:lnTo>
                  <a:pt x="3406173" y="2102460"/>
                </a:lnTo>
                <a:lnTo>
                  <a:pt x="3413564" y="2101203"/>
                </a:lnTo>
                <a:lnTo>
                  <a:pt x="3420955" y="2099965"/>
                </a:lnTo>
                <a:lnTo>
                  <a:pt x="3428346" y="2098746"/>
                </a:lnTo>
                <a:lnTo>
                  <a:pt x="3435737" y="2097545"/>
                </a:lnTo>
                <a:lnTo>
                  <a:pt x="3443128" y="2096363"/>
                </a:lnTo>
                <a:lnTo>
                  <a:pt x="3450519" y="2095199"/>
                </a:lnTo>
                <a:lnTo>
                  <a:pt x="3457910" y="2094052"/>
                </a:lnTo>
                <a:lnTo>
                  <a:pt x="3465301" y="2092922"/>
                </a:lnTo>
                <a:lnTo>
                  <a:pt x="3472692" y="2091808"/>
                </a:lnTo>
                <a:lnTo>
                  <a:pt x="3480083" y="2090712"/>
                </a:lnTo>
                <a:lnTo>
                  <a:pt x="3487474" y="2089631"/>
                </a:lnTo>
                <a:lnTo>
                  <a:pt x="3494865" y="2088566"/>
                </a:lnTo>
                <a:lnTo>
                  <a:pt x="3502256" y="2087517"/>
                </a:lnTo>
                <a:lnTo>
                  <a:pt x="3509647" y="2086482"/>
                </a:lnTo>
                <a:lnTo>
                  <a:pt x="3517038" y="2085463"/>
                </a:lnTo>
                <a:lnTo>
                  <a:pt x="3524429" y="2084458"/>
                </a:lnTo>
                <a:lnTo>
                  <a:pt x="3531820" y="2083468"/>
                </a:lnTo>
                <a:lnTo>
                  <a:pt x="3539211" y="2082491"/>
                </a:lnTo>
                <a:lnTo>
                  <a:pt x="3546602" y="2081529"/>
                </a:lnTo>
                <a:lnTo>
                  <a:pt x="3553992" y="2080580"/>
                </a:lnTo>
                <a:lnTo>
                  <a:pt x="3561383" y="2079644"/>
                </a:lnTo>
                <a:lnTo>
                  <a:pt x="3568774" y="2078721"/>
                </a:lnTo>
                <a:lnTo>
                  <a:pt x="3576165" y="2077811"/>
                </a:lnTo>
                <a:lnTo>
                  <a:pt x="3583556" y="2076914"/>
                </a:lnTo>
                <a:lnTo>
                  <a:pt x="3590947" y="2076028"/>
                </a:lnTo>
                <a:lnTo>
                  <a:pt x="3598338" y="2075155"/>
                </a:lnTo>
                <a:lnTo>
                  <a:pt x="3605729" y="2074294"/>
                </a:lnTo>
                <a:lnTo>
                  <a:pt x="3613120" y="2073445"/>
                </a:lnTo>
                <a:lnTo>
                  <a:pt x="3620511" y="2072607"/>
                </a:lnTo>
                <a:lnTo>
                  <a:pt x="3627902" y="2071780"/>
                </a:lnTo>
                <a:lnTo>
                  <a:pt x="3635293" y="2070964"/>
                </a:lnTo>
                <a:lnTo>
                  <a:pt x="3642684" y="2070160"/>
                </a:lnTo>
                <a:lnTo>
                  <a:pt x="3650075" y="2069365"/>
                </a:lnTo>
                <a:lnTo>
                  <a:pt x="3657466" y="2068582"/>
                </a:lnTo>
                <a:lnTo>
                  <a:pt x="3664857" y="2067808"/>
                </a:lnTo>
                <a:lnTo>
                  <a:pt x="3672248" y="2067045"/>
                </a:lnTo>
                <a:lnTo>
                  <a:pt x="3679639" y="2066292"/>
                </a:lnTo>
                <a:lnTo>
                  <a:pt x="3687030" y="2065548"/>
                </a:lnTo>
                <a:lnTo>
                  <a:pt x="3694421" y="2064814"/>
                </a:lnTo>
                <a:lnTo>
                  <a:pt x="3701812" y="2064090"/>
                </a:lnTo>
                <a:lnTo>
                  <a:pt x="3709203" y="2063374"/>
                </a:lnTo>
                <a:lnTo>
                  <a:pt x="3716593" y="2062668"/>
                </a:lnTo>
                <a:lnTo>
                  <a:pt x="3723984" y="2061971"/>
                </a:lnTo>
                <a:lnTo>
                  <a:pt x="3731375" y="2061283"/>
                </a:lnTo>
                <a:lnTo>
                  <a:pt x="3738766" y="2060603"/>
                </a:lnTo>
                <a:lnTo>
                  <a:pt x="3746157" y="2059932"/>
                </a:lnTo>
                <a:lnTo>
                  <a:pt x="3753548" y="2059269"/>
                </a:lnTo>
                <a:lnTo>
                  <a:pt x="3760939" y="2058614"/>
                </a:lnTo>
                <a:lnTo>
                  <a:pt x="3768330" y="2057968"/>
                </a:lnTo>
                <a:lnTo>
                  <a:pt x="3775721" y="2057329"/>
                </a:lnTo>
                <a:lnTo>
                  <a:pt x="3783112" y="2056698"/>
                </a:lnTo>
                <a:lnTo>
                  <a:pt x="3790503" y="2056075"/>
                </a:lnTo>
                <a:lnTo>
                  <a:pt x="3797894" y="2055460"/>
                </a:lnTo>
                <a:lnTo>
                  <a:pt x="3805285" y="2054852"/>
                </a:lnTo>
                <a:lnTo>
                  <a:pt x="3812676" y="2054251"/>
                </a:lnTo>
                <a:lnTo>
                  <a:pt x="3820067" y="2053658"/>
                </a:lnTo>
                <a:lnTo>
                  <a:pt x="3827458" y="2053072"/>
                </a:lnTo>
                <a:lnTo>
                  <a:pt x="3834849" y="2052492"/>
                </a:lnTo>
                <a:lnTo>
                  <a:pt x="3842240" y="2051920"/>
                </a:lnTo>
                <a:lnTo>
                  <a:pt x="3849631" y="2051354"/>
                </a:lnTo>
                <a:lnTo>
                  <a:pt x="3857022" y="2050795"/>
                </a:lnTo>
                <a:lnTo>
                  <a:pt x="3864413" y="2050243"/>
                </a:lnTo>
                <a:lnTo>
                  <a:pt x="3871804" y="2049697"/>
                </a:lnTo>
                <a:lnTo>
                  <a:pt x="3879194" y="2049158"/>
                </a:lnTo>
                <a:lnTo>
                  <a:pt x="3886585" y="2048624"/>
                </a:lnTo>
                <a:lnTo>
                  <a:pt x="3893976" y="2048097"/>
                </a:lnTo>
                <a:lnTo>
                  <a:pt x="3901367" y="2047576"/>
                </a:lnTo>
                <a:lnTo>
                  <a:pt x="3908758" y="2047061"/>
                </a:lnTo>
                <a:lnTo>
                  <a:pt x="3916149" y="2046552"/>
                </a:lnTo>
                <a:lnTo>
                  <a:pt x="3923540" y="2046048"/>
                </a:lnTo>
                <a:lnTo>
                  <a:pt x="3930931" y="2045551"/>
                </a:lnTo>
                <a:lnTo>
                  <a:pt x="3938322" y="2045059"/>
                </a:lnTo>
                <a:lnTo>
                  <a:pt x="3945713" y="2044572"/>
                </a:lnTo>
                <a:lnTo>
                  <a:pt x="3953104" y="2044091"/>
                </a:lnTo>
                <a:lnTo>
                  <a:pt x="3960495" y="2043615"/>
                </a:lnTo>
              </a:path>
            </a:pathLst>
          </a:custGeom>
          <a:noFill/>
          <a:ln w="28575">
            <a:solidFill>
              <a:srgbClr val="2C5F82"/>
            </a:solidFill>
          </a:ln>
        </p:spPr>
      </p:sp>
      <p:sp>
        <p:nvSpPr>
          <p:cNvPr id="27" name="x_axis_7">
            <a:extLst>
              <a:ext uri="{FF2B5EF4-FFF2-40B4-BE49-F238E27FC236}">
                <a16:creationId xmlns:a16="http://schemas.microsoft.com/office/drawing/2014/main" id="{90C08497-EB59-4313-A935-4142379DFEDB}"/>
              </a:ext>
            </a:extLst>
          </p:cNvPr>
          <p:cNvSpPr>
            <a:spLocks noGrp="1"/>
          </p:cNvSpPr>
          <p:nvPr/>
        </p:nvSpPr>
        <p:spPr>
          <a:xfrm>
            <a:off x="901065" y="3871913"/>
            <a:ext cx="4074795" cy="0"/>
          </a:xfrm>
          <a:prstGeom prst="line">
            <a:avLst/>
          </a:prstGeom>
          <a:noFill/>
          <a:ln w="21908">
            <a:solidFill>
              <a:srgbClr val="18252D"/>
            </a:solidFill>
          </a:ln>
        </p:spPr>
      </p:sp>
      <p:sp>
        <p:nvSpPr>
          <p:cNvPr id="28" name="y_axis_7">
            <a:extLst>
              <a:ext uri="{FF2B5EF4-FFF2-40B4-BE49-F238E27FC236}">
                <a16:creationId xmlns:a16="http://schemas.microsoft.com/office/drawing/2014/main" id="{88D7CB0D-6683-49C3-8F68-D72108F3BAD2}"/>
              </a:ext>
            </a:extLst>
          </p:cNvPr>
          <p:cNvSpPr>
            <a:spLocks noGrp="1"/>
          </p:cNvSpPr>
          <p:nvPr/>
        </p:nvSpPr>
        <p:spPr>
          <a:xfrm>
            <a:off x="2928938" y="1824990"/>
            <a:ext cx="0" cy="4074795"/>
          </a:xfrm>
          <a:prstGeom prst="line">
            <a:avLst/>
          </a:prstGeom>
          <a:noFill/>
          <a:ln w="21908">
            <a:solidFill>
              <a:srgbClr val="18252D"/>
            </a:solidFill>
          </a:ln>
        </p:spPr>
      </p:sp>
      <p:sp>
        <p:nvSpPr>
          <p:cNvPr id="29" name="x_arrow_7">
            <a:extLst>
              <a:ext uri="{FF2B5EF4-FFF2-40B4-BE49-F238E27FC236}">
                <a16:creationId xmlns:a16="http://schemas.microsoft.com/office/drawing/2014/main" id="{D314B838-1AB5-4DB5-AED1-6D54E6DA5BC1}"/>
              </a:ext>
            </a:extLst>
          </p:cNvPr>
          <p:cNvSpPr>
            <a:spLocks noGrp="1"/>
          </p:cNvSpPr>
          <p:nvPr/>
        </p:nvSpPr>
        <p:spPr>
          <a:xfrm>
            <a:off x="948690" y="1891665"/>
            <a:ext cx="3960495" cy="3960495"/>
          </a:xfrm>
          <a:custGeom>
            <a:avLst/>
            <a:gdLst/>
            <a:ahLst/>
            <a:cxnLst/>
            <a:rect l="0" t="0" r="0" b="0"/>
            <a:pathLst>
              <a:path w="3960495" h="3960495">
                <a:moveTo>
                  <a:pt x="4027170" y="1980248"/>
                </a:moveTo>
                <a:lnTo>
                  <a:pt x="3941445" y="1942148"/>
                </a:lnTo>
                <a:lnTo>
                  <a:pt x="3941445" y="2018348"/>
                </a:lnTo>
                <a:close/>
              </a:path>
            </a:pathLst>
          </a:custGeom>
          <a:solidFill>
            <a:srgbClr val="18252D"/>
          </a:solidFill>
          <a:ln w="0">
            <a:noFill/>
          </a:ln>
        </p:spPr>
      </p:sp>
      <p:sp>
        <p:nvSpPr>
          <p:cNvPr id="30" name="y_arrow_7">
            <a:extLst>
              <a:ext uri="{FF2B5EF4-FFF2-40B4-BE49-F238E27FC236}">
                <a16:creationId xmlns:a16="http://schemas.microsoft.com/office/drawing/2014/main" id="{C8973DD1-7189-444D-9E4A-4BF89B555DE3}"/>
              </a:ext>
            </a:extLst>
          </p:cNvPr>
          <p:cNvSpPr>
            <a:spLocks noGrp="1"/>
          </p:cNvSpPr>
          <p:nvPr/>
        </p:nvSpPr>
        <p:spPr>
          <a:xfrm>
            <a:off x="948690" y="1891665"/>
            <a:ext cx="3960495" cy="3960495"/>
          </a:xfrm>
          <a:custGeom>
            <a:avLst/>
            <a:gdLst/>
            <a:ahLst/>
            <a:cxnLst/>
            <a:rect l="0" t="0" r="0" b="0"/>
            <a:pathLst>
              <a:path w="3960495" h="3960495">
                <a:moveTo>
                  <a:pt x="1980248" y="-66675"/>
                </a:moveTo>
                <a:lnTo>
                  <a:pt x="1942148" y="19050"/>
                </a:lnTo>
                <a:lnTo>
                  <a:pt x="2018348" y="19050"/>
                </a:lnTo>
                <a:close/>
              </a:path>
            </a:pathLst>
          </a:custGeom>
          <a:solidFill>
            <a:srgbClr val="18252D"/>
          </a:solidFill>
          <a:ln w="0">
            <a:noFill/>
          </a:ln>
        </p:spPr>
      </p:sp>
      <p:sp>
        <p:nvSpPr>
          <p:cNvPr id="31" name="tick_x_-5_7">
            <a:extLst>
              <a:ext uri="{FF2B5EF4-FFF2-40B4-BE49-F238E27FC236}">
                <a16:creationId xmlns:a16="http://schemas.microsoft.com/office/drawing/2014/main" id="{F1416B26-14BE-47F5-90A4-A2C3E7B069FC}"/>
              </a:ext>
            </a:extLst>
          </p:cNvPr>
          <p:cNvSpPr>
            <a:spLocks noGrp="1"/>
          </p:cNvSpPr>
          <p:nvPr/>
        </p:nvSpPr>
        <p:spPr>
          <a:xfrm>
            <a:off x="948690" y="3838575"/>
            <a:ext cx="0" cy="66675"/>
          </a:xfrm>
          <a:prstGeom prst="line">
            <a:avLst/>
          </a:prstGeom>
          <a:noFill/>
          <a:ln w="12383">
            <a:solidFill>
              <a:srgbClr val="18252D"/>
            </a:solidFill>
          </a:ln>
        </p:spPr>
      </p:sp>
      <p:sp>
        <p:nvSpPr>
          <p:cNvPr id="32" name="axis_label_x_7_-5">
            <a:extLst>
              <a:ext uri="{FF2B5EF4-FFF2-40B4-BE49-F238E27FC236}">
                <a16:creationId xmlns:a16="http://schemas.microsoft.com/office/drawing/2014/main" id="{D04C961C-AA72-4218-81C9-AF120767D4F1}"/>
              </a:ext>
            </a:extLst>
          </p:cNvPr>
          <p:cNvSpPr>
            <a:spLocks noGrp="1"/>
          </p:cNvSpPr>
          <p:nvPr/>
        </p:nvSpPr>
        <p:spPr>
          <a:xfrm>
            <a:off x="796290" y="3938588"/>
            <a:ext cx="30480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ctr">
              <a:defRPr sz="1350" b="1" i="0">
                <a:ln w="6350">
                  <a:solidFill>
                    <a:srgbClr val="FFFFFF"/>
                  </a:solidFill>
                </a:ln>
                <a:solidFill>
                  <a:srgbClr val="262D32"/>
                </a:solidFill>
                <a:latin typeface="Calibri"/>
                <a:ea typeface="Calibri"/>
                <a:cs typeface="Calibri"/>
              </a:defRPr>
            </a:pPr>
            <a:r>
              <a:rPr sz="1350" b="1" i="0">
                <a:ln w="6350">
                  <a:solidFill>
                    <a:srgbClr val="FFFFFF"/>
                  </a:solidFill>
                </a:ln>
                <a:solidFill>
                  <a:srgbClr val="262D32"/>
                </a:solidFill>
                <a:latin typeface="Calibri"/>
                <a:ea typeface="Calibri"/>
                <a:cs typeface="Calibri"/>
              </a:rPr>
              <a:t>−5</a:t>
            </a:r>
          </a:p>
        </p:txBody>
      </p:sp>
      <p:sp>
        <p:nvSpPr>
          <p:cNvPr id="33" name="tick_x_-4_7">
            <a:extLst>
              <a:ext uri="{FF2B5EF4-FFF2-40B4-BE49-F238E27FC236}">
                <a16:creationId xmlns:a16="http://schemas.microsoft.com/office/drawing/2014/main" id="{8B9CA899-5D7C-4610-8D34-B9B27847B9BC}"/>
              </a:ext>
            </a:extLst>
          </p:cNvPr>
          <p:cNvSpPr>
            <a:spLocks noGrp="1"/>
          </p:cNvSpPr>
          <p:nvPr/>
        </p:nvSpPr>
        <p:spPr>
          <a:xfrm>
            <a:off x="1344740" y="3838575"/>
            <a:ext cx="0" cy="66675"/>
          </a:xfrm>
          <a:prstGeom prst="line">
            <a:avLst/>
          </a:prstGeom>
          <a:noFill/>
          <a:ln w="12383">
            <a:solidFill>
              <a:srgbClr val="18252D"/>
            </a:solidFill>
          </a:ln>
        </p:spPr>
      </p:sp>
      <p:sp>
        <p:nvSpPr>
          <p:cNvPr id="34" name="axis_label_x_7_-4">
            <a:extLst>
              <a:ext uri="{FF2B5EF4-FFF2-40B4-BE49-F238E27FC236}">
                <a16:creationId xmlns:a16="http://schemas.microsoft.com/office/drawing/2014/main" id="{0E0A2117-BB13-4181-B653-8C1F7A18ACBC}"/>
              </a:ext>
            </a:extLst>
          </p:cNvPr>
          <p:cNvSpPr>
            <a:spLocks noGrp="1"/>
          </p:cNvSpPr>
          <p:nvPr/>
        </p:nvSpPr>
        <p:spPr>
          <a:xfrm>
            <a:off x="1192340" y="3938588"/>
            <a:ext cx="30480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ctr">
              <a:defRPr sz="1350" b="1" i="0">
                <a:ln w="6350">
                  <a:solidFill>
                    <a:srgbClr val="FFFFFF"/>
                  </a:solidFill>
                </a:ln>
                <a:solidFill>
                  <a:srgbClr val="262D32"/>
                </a:solidFill>
                <a:latin typeface="Calibri"/>
                <a:ea typeface="Calibri"/>
                <a:cs typeface="Calibri"/>
              </a:defRPr>
            </a:pPr>
            <a:r>
              <a:rPr sz="1350" b="1" i="0">
                <a:ln w="6350">
                  <a:solidFill>
                    <a:srgbClr val="FFFFFF"/>
                  </a:solidFill>
                </a:ln>
                <a:solidFill>
                  <a:srgbClr val="262D32"/>
                </a:solidFill>
                <a:latin typeface="Calibri"/>
                <a:ea typeface="Calibri"/>
                <a:cs typeface="Calibri"/>
              </a:rPr>
              <a:t>−4</a:t>
            </a:r>
          </a:p>
        </p:txBody>
      </p:sp>
      <p:sp>
        <p:nvSpPr>
          <p:cNvPr id="35" name="tick_x_-3_7">
            <a:extLst>
              <a:ext uri="{FF2B5EF4-FFF2-40B4-BE49-F238E27FC236}">
                <a16:creationId xmlns:a16="http://schemas.microsoft.com/office/drawing/2014/main" id="{B0B9F05F-72C1-40F6-9A7B-3A8DC2BBF8C0}"/>
              </a:ext>
            </a:extLst>
          </p:cNvPr>
          <p:cNvSpPr>
            <a:spLocks noGrp="1"/>
          </p:cNvSpPr>
          <p:nvPr/>
        </p:nvSpPr>
        <p:spPr>
          <a:xfrm>
            <a:off x="1740789" y="3838575"/>
            <a:ext cx="0" cy="66675"/>
          </a:xfrm>
          <a:prstGeom prst="line">
            <a:avLst/>
          </a:prstGeom>
          <a:noFill/>
          <a:ln w="12383">
            <a:solidFill>
              <a:srgbClr val="18252D"/>
            </a:solidFill>
          </a:ln>
        </p:spPr>
      </p:sp>
      <p:sp>
        <p:nvSpPr>
          <p:cNvPr id="36" name="axis_label_x_7_-3">
            <a:extLst>
              <a:ext uri="{FF2B5EF4-FFF2-40B4-BE49-F238E27FC236}">
                <a16:creationId xmlns:a16="http://schemas.microsoft.com/office/drawing/2014/main" id="{596FCA35-1946-4C19-9054-BD1D281AE0CA}"/>
              </a:ext>
            </a:extLst>
          </p:cNvPr>
          <p:cNvSpPr>
            <a:spLocks noGrp="1"/>
          </p:cNvSpPr>
          <p:nvPr/>
        </p:nvSpPr>
        <p:spPr>
          <a:xfrm>
            <a:off x="1588389" y="3938588"/>
            <a:ext cx="30480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ctr">
              <a:defRPr sz="1350" b="1" i="0">
                <a:ln w="6350">
                  <a:solidFill>
                    <a:srgbClr val="FFFFFF"/>
                  </a:solidFill>
                </a:ln>
                <a:solidFill>
                  <a:srgbClr val="262D32"/>
                </a:solidFill>
                <a:latin typeface="Calibri"/>
                <a:ea typeface="Calibri"/>
                <a:cs typeface="Calibri"/>
              </a:defRPr>
            </a:pPr>
            <a:r>
              <a:rPr sz="1350" b="1" i="0">
                <a:ln w="6350">
                  <a:solidFill>
                    <a:srgbClr val="FFFFFF"/>
                  </a:solidFill>
                </a:ln>
                <a:solidFill>
                  <a:srgbClr val="262D32"/>
                </a:solidFill>
                <a:latin typeface="Calibri"/>
                <a:ea typeface="Calibri"/>
                <a:cs typeface="Calibri"/>
              </a:rPr>
              <a:t>−3</a:t>
            </a:r>
          </a:p>
        </p:txBody>
      </p:sp>
      <p:sp>
        <p:nvSpPr>
          <p:cNvPr id="37" name="tick_x_-2_7">
            <a:extLst>
              <a:ext uri="{FF2B5EF4-FFF2-40B4-BE49-F238E27FC236}">
                <a16:creationId xmlns:a16="http://schemas.microsoft.com/office/drawing/2014/main" id="{57BF4686-03E7-436C-860B-04C6049A0B7D}"/>
              </a:ext>
            </a:extLst>
          </p:cNvPr>
          <p:cNvSpPr>
            <a:spLocks noGrp="1"/>
          </p:cNvSpPr>
          <p:nvPr/>
        </p:nvSpPr>
        <p:spPr>
          <a:xfrm>
            <a:off x="2136839" y="3838575"/>
            <a:ext cx="0" cy="66675"/>
          </a:xfrm>
          <a:prstGeom prst="line">
            <a:avLst/>
          </a:prstGeom>
          <a:noFill/>
          <a:ln w="12383">
            <a:solidFill>
              <a:srgbClr val="18252D"/>
            </a:solidFill>
          </a:ln>
        </p:spPr>
      </p:sp>
      <p:sp>
        <p:nvSpPr>
          <p:cNvPr id="38" name="axis_label_x_7_-2">
            <a:extLst>
              <a:ext uri="{FF2B5EF4-FFF2-40B4-BE49-F238E27FC236}">
                <a16:creationId xmlns:a16="http://schemas.microsoft.com/office/drawing/2014/main" id="{D3715682-1DC6-427F-85F9-347413BB7E64}"/>
              </a:ext>
            </a:extLst>
          </p:cNvPr>
          <p:cNvSpPr>
            <a:spLocks noGrp="1"/>
          </p:cNvSpPr>
          <p:nvPr/>
        </p:nvSpPr>
        <p:spPr>
          <a:xfrm>
            <a:off x="1984439" y="3938588"/>
            <a:ext cx="30480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ctr">
              <a:defRPr sz="1350" b="1" i="0">
                <a:ln w="6350">
                  <a:solidFill>
                    <a:srgbClr val="FFFFFF"/>
                  </a:solidFill>
                </a:ln>
                <a:solidFill>
                  <a:srgbClr val="262D32"/>
                </a:solidFill>
                <a:latin typeface="Calibri"/>
                <a:ea typeface="Calibri"/>
                <a:cs typeface="Calibri"/>
              </a:defRPr>
            </a:pPr>
            <a:r>
              <a:rPr sz="1350" b="1" i="0">
                <a:ln w="6350">
                  <a:solidFill>
                    <a:srgbClr val="FFFFFF"/>
                  </a:solidFill>
                </a:ln>
                <a:solidFill>
                  <a:srgbClr val="262D32"/>
                </a:solidFill>
                <a:latin typeface="Calibri"/>
                <a:ea typeface="Calibri"/>
                <a:cs typeface="Calibri"/>
              </a:rPr>
              <a:t>−2</a:t>
            </a:r>
          </a:p>
        </p:txBody>
      </p:sp>
      <p:sp>
        <p:nvSpPr>
          <p:cNvPr id="39" name="tick_x_-1_7">
            <a:extLst>
              <a:ext uri="{FF2B5EF4-FFF2-40B4-BE49-F238E27FC236}">
                <a16:creationId xmlns:a16="http://schemas.microsoft.com/office/drawing/2014/main" id="{2F0346A4-9634-4F15-91D6-CCBA91375D9A}"/>
              </a:ext>
            </a:extLst>
          </p:cNvPr>
          <p:cNvSpPr>
            <a:spLocks noGrp="1"/>
          </p:cNvSpPr>
          <p:nvPr/>
        </p:nvSpPr>
        <p:spPr>
          <a:xfrm>
            <a:off x="2532888" y="3838575"/>
            <a:ext cx="0" cy="66675"/>
          </a:xfrm>
          <a:prstGeom prst="line">
            <a:avLst/>
          </a:prstGeom>
          <a:noFill/>
          <a:ln w="12383">
            <a:solidFill>
              <a:srgbClr val="18252D"/>
            </a:solidFill>
          </a:ln>
        </p:spPr>
      </p:sp>
      <p:sp>
        <p:nvSpPr>
          <p:cNvPr id="40" name="axis_label_x_7_-1">
            <a:extLst>
              <a:ext uri="{FF2B5EF4-FFF2-40B4-BE49-F238E27FC236}">
                <a16:creationId xmlns:a16="http://schemas.microsoft.com/office/drawing/2014/main" id="{3C030C6D-5E37-4BF0-AA56-29DF9C4D64C4}"/>
              </a:ext>
            </a:extLst>
          </p:cNvPr>
          <p:cNvSpPr>
            <a:spLocks noGrp="1"/>
          </p:cNvSpPr>
          <p:nvPr/>
        </p:nvSpPr>
        <p:spPr>
          <a:xfrm>
            <a:off x="2380488" y="3938588"/>
            <a:ext cx="30480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ctr">
              <a:defRPr sz="1350" b="1" i="0">
                <a:ln w="6350">
                  <a:solidFill>
                    <a:srgbClr val="FFFFFF"/>
                  </a:solidFill>
                </a:ln>
                <a:solidFill>
                  <a:srgbClr val="262D32"/>
                </a:solidFill>
                <a:latin typeface="Calibri"/>
                <a:ea typeface="Calibri"/>
                <a:cs typeface="Calibri"/>
              </a:defRPr>
            </a:pPr>
            <a:r>
              <a:rPr sz="1350" b="1" i="0">
                <a:ln w="6350">
                  <a:solidFill>
                    <a:srgbClr val="FFFFFF"/>
                  </a:solidFill>
                </a:ln>
                <a:solidFill>
                  <a:srgbClr val="262D32"/>
                </a:solidFill>
                <a:latin typeface="Calibri"/>
                <a:ea typeface="Calibri"/>
                <a:cs typeface="Calibri"/>
              </a:rPr>
              <a:t>−1</a:t>
            </a:r>
          </a:p>
        </p:txBody>
      </p:sp>
      <p:sp>
        <p:nvSpPr>
          <p:cNvPr id="41" name="tick_x_1_7">
            <a:extLst>
              <a:ext uri="{FF2B5EF4-FFF2-40B4-BE49-F238E27FC236}">
                <a16:creationId xmlns:a16="http://schemas.microsoft.com/office/drawing/2014/main" id="{E1BF725C-6A60-47E4-9711-CBE20B015F18}"/>
              </a:ext>
            </a:extLst>
          </p:cNvPr>
          <p:cNvSpPr>
            <a:spLocks noGrp="1"/>
          </p:cNvSpPr>
          <p:nvPr/>
        </p:nvSpPr>
        <p:spPr>
          <a:xfrm>
            <a:off x="3324987" y="3838575"/>
            <a:ext cx="0" cy="66675"/>
          </a:xfrm>
          <a:prstGeom prst="line">
            <a:avLst/>
          </a:prstGeom>
          <a:noFill/>
          <a:ln w="12383">
            <a:solidFill>
              <a:srgbClr val="18252D"/>
            </a:solidFill>
          </a:ln>
        </p:spPr>
      </p:sp>
      <p:sp>
        <p:nvSpPr>
          <p:cNvPr id="42" name="axis_label_x_7_1">
            <a:extLst>
              <a:ext uri="{FF2B5EF4-FFF2-40B4-BE49-F238E27FC236}">
                <a16:creationId xmlns:a16="http://schemas.microsoft.com/office/drawing/2014/main" id="{3FC43C38-110C-41EC-B8F2-4573D1BEE8FC}"/>
              </a:ext>
            </a:extLst>
          </p:cNvPr>
          <p:cNvSpPr>
            <a:spLocks noGrp="1"/>
          </p:cNvSpPr>
          <p:nvPr/>
        </p:nvSpPr>
        <p:spPr>
          <a:xfrm>
            <a:off x="3172587" y="3938588"/>
            <a:ext cx="30480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ctr">
              <a:defRPr sz="1350" b="1" i="0">
                <a:ln w="6350">
                  <a:solidFill>
                    <a:srgbClr val="FFFFFF"/>
                  </a:solidFill>
                </a:ln>
                <a:solidFill>
                  <a:srgbClr val="262D32"/>
                </a:solidFill>
                <a:latin typeface="Calibri"/>
                <a:ea typeface="Calibri"/>
                <a:cs typeface="Calibri"/>
              </a:defRPr>
            </a:pPr>
            <a:r>
              <a:rPr sz="1350" b="1" i="0">
                <a:ln w="6350">
                  <a:solidFill>
                    <a:srgbClr val="FFFFFF"/>
                  </a:solidFill>
                </a:ln>
                <a:solidFill>
                  <a:srgbClr val="262D32"/>
                </a:solidFill>
                <a:latin typeface="Calibri"/>
                <a:ea typeface="Calibri"/>
                <a:cs typeface="Calibri"/>
              </a:rPr>
              <a:t>1</a:t>
            </a:r>
          </a:p>
        </p:txBody>
      </p:sp>
      <p:sp>
        <p:nvSpPr>
          <p:cNvPr id="43" name="tick_x_2_7">
            <a:extLst>
              <a:ext uri="{FF2B5EF4-FFF2-40B4-BE49-F238E27FC236}">
                <a16:creationId xmlns:a16="http://schemas.microsoft.com/office/drawing/2014/main" id="{F06147F4-406E-4B44-9379-2A45233D7CA6}"/>
              </a:ext>
            </a:extLst>
          </p:cNvPr>
          <p:cNvSpPr>
            <a:spLocks noGrp="1"/>
          </p:cNvSpPr>
          <p:nvPr/>
        </p:nvSpPr>
        <p:spPr>
          <a:xfrm>
            <a:off x="3721037" y="3838575"/>
            <a:ext cx="0" cy="66675"/>
          </a:xfrm>
          <a:prstGeom prst="line">
            <a:avLst/>
          </a:prstGeom>
          <a:noFill/>
          <a:ln w="12383">
            <a:solidFill>
              <a:srgbClr val="18252D"/>
            </a:solidFill>
          </a:ln>
        </p:spPr>
      </p:sp>
      <p:sp>
        <p:nvSpPr>
          <p:cNvPr id="44" name="axis_label_x_7_2">
            <a:extLst>
              <a:ext uri="{FF2B5EF4-FFF2-40B4-BE49-F238E27FC236}">
                <a16:creationId xmlns:a16="http://schemas.microsoft.com/office/drawing/2014/main" id="{D73BB197-385E-47EC-BB0D-60620F0633FD}"/>
              </a:ext>
            </a:extLst>
          </p:cNvPr>
          <p:cNvSpPr>
            <a:spLocks noGrp="1"/>
          </p:cNvSpPr>
          <p:nvPr/>
        </p:nvSpPr>
        <p:spPr>
          <a:xfrm>
            <a:off x="3568637" y="3938588"/>
            <a:ext cx="30480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ctr">
              <a:defRPr sz="1350" b="1" i="0">
                <a:ln w="6350">
                  <a:solidFill>
                    <a:srgbClr val="FFFFFF"/>
                  </a:solidFill>
                </a:ln>
                <a:solidFill>
                  <a:srgbClr val="262D32"/>
                </a:solidFill>
                <a:latin typeface="Calibri"/>
                <a:ea typeface="Calibri"/>
                <a:cs typeface="Calibri"/>
              </a:defRPr>
            </a:pPr>
            <a:r>
              <a:rPr sz="1350" b="1" i="0">
                <a:ln w="6350">
                  <a:solidFill>
                    <a:srgbClr val="FFFFFF"/>
                  </a:solidFill>
                </a:ln>
                <a:solidFill>
                  <a:srgbClr val="262D32"/>
                </a:solidFill>
                <a:latin typeface="Calibri"/>
                <a:ea typeface="Calibri"/>
                <a:cs typeface="Calibri"/>
              </a:rPr>
              <a:t>2</a:t>
            </a:r>
          </a:p>
        </p:txBody>
      </p:sp>
      <p:sp>
        <p:nvSpPr>
          <p:cNvPr id="45" name="tick_x_3_7">
            <a:extLst>
              <a:ext uri="{FF2B5EF4-FFF2-40B4-BE49-F238E27FC236}">
                <a16:creationId xmlns:a16="http://schemas.microsoft.com/office/drawing/2014/main" id="{2E2B158C-93E2-48CD-8061-B75888CC1CA9}"/>
              </a:ext>
            </a:extLst>
          </p:cNvPr>
          <p:cNvSpPr>
            <a:spLocks noGrp="1"/>
          </p:cNvSpPr>
          <p:nvPr/>
        </p:nvSpPr>
        <p:spPr>
          <a:xfrm>
            <a:off x="4117086" y="3838575"/>
            <a:ext cx="0" cy="66675"/>
          </a:xfrm>
          <a:prstGeom prst="line">
            <a:avLst/>
          </a:prstGeom>
          <a:noFill/>
          <a:ln w="12383">
            <a:solidFill>
              <a:srgbClr val="18252D"/>
            </a:solidFill>
          </a:ln>
        </p:spPr>
      </p:sp>
      <p:sp>
        <p:nvSpPr>
          <p:cNvPr id="46" name="axis_label_x_7_3">
            <a:extLst>
              <a:ext uri="{FF2B5EF4-FFF2-40B4-BE49-F238E27FC236}">
                <a16:creationId xmlns:a16="http://schemas.microsoft.com/office/drawing/2014/main" id="{C48E8AFD-CF02-4EBF-A760-3A49BC8B845B}"/>
              </a:ext>
            </a:extLst>
          </p:cNvPr>
          <p:cNvSpPr>
            <a:spLocks noGrp="1"/>
          </p:cNvSpPr>
          <p:nvPr/>
        </p:nvSpPr>
        <p:spPr>
          <a:xfrm>
            <a:off x="3964686" y="3938588"/>
            <a:ext cx="30480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ctr">
              <a:defRPr sz="1350" b="1" i="0">
                <a:ln w="6350">
                  <a:solidFill>
                    <a:srgbClr val="FFFFFF"/>
                  </a:solidFill>
                </a:ln>
                <a:solidFill>
                  <a:srgbClr val="262D32"/>
                </a:solidFill>
                <a:latin typeface="Calibri"/>
                <a:ea typeface="Calibri"/>
                <a:cs typeface="Calibri"/>
              </a:defRPr>
            </a:pPr>
            <a:r>
              <a:rPr sz="1350" b="1" i="0">
                <a:ln w="6350">
                  <a:solidFill>
                    <a:srgbClr val="FFFFFF"/>
                  </a:solidFill>
                </a:ln>
                <a:solidFill>
                  <a:srgbClr val="262D32"/>
                </a:solidFill>
                <a:latin typeface="Calibri"/>
                <a:ea typeface="Calibri"/>
                <a:cs typeface="Calibri"/>
              </a:rPr>
              <a:t>3</a:t>
            </a:r>
          </a:p>
        </p:txBody>
      </p:sp>
      <p:sp>
        <p:nvSpPr>
          <p:cNvPr id="47" name="tick_x_4_7">
            <a:extLst>
              <a:ext uri="{FF2B5EF4-FFF2-40B4-BE49-F238E27FC236}">
                <a16:creationId xmlns:a16="http://schemas.microsoft.com/office/drawing/2014/main" id="{7D5C26A4-7608-4445-8D76-A16856FF5FED}"/>
              </a:ext>
            </a:extLst>
          </p:cNvPr>
          <p:cNvSpPr>
            <a:spLocks noGrp="1"/>
          </p:cNvSpPr>
          <p:nvPr/>
        </p:nvSpPr>
        <p:spPr>
          <a:xfrm>
            <a:off x="4513136" y="3838575"/>
            <a:ext cx="0" cy="66675"/>
          </a:xfrm>
          <a:prstGeom prst="line">
            <a:avLst/>
          </a:prstGeom>
          <a:noFill/>
          <a:ln w="12383">
            <a:solidFill>
              <a:srgbClr val="18252D"/>
            </a:solidFill>
          </a:ln>
        </p:spPr>
      </p:sp>
      <p:sp>
        <p:nvSpPr>
          <p:cNvPr id="48" name="axis_label_x_7_4">
            <a:extLst>
              <a:ext uri="{FF2B5EF4-FFF2-40B4-BE49-F238E27FC236}">
                <a16:creationId xmlns:a16="http://schemas.microsoft.com/office/drawing/2014/main" id="{A6DA6440-2E94-408C-A0A2-CBB2671A1252}"/>
              </a:ext>
            </a:extLst>
          </p:cNvPr>
          <p:cNvSpPr>
            <a:spLocks noGrp="1"/>
          </p:cNvSpPr>
          <p:nvPr/>
        </p:nvSpPr>
        <p:spPr>
          <a:xfrm>
            <a:off x="4360736" y="3938588"/>
            <a:ext cx="30480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ctr">
              <a:defRPr sz="1350" b="1" i="0">
                <a:ln w="6350">
                  <a:solidFill>
                    <a:srgbClr val="FFFFFF"/>
                  </a:solidFill>
                </a:ln>
                <a:solidFill>
                  <a:srgbClr val="262D32"/>
                </a:solidFill>
                <a:latin typeface="Calibri"/>
                <a:ea typeface="Calibri"/>
                <a:cs typeface="Calibri"/>
              </a:defRPr>
            </a:pPr>
            <a:r>
              <a:rPr sz="1350" b="1" i="0">
                <a:ln w="6350">
                  <a:solidFill>
                    <a:srgbClr val="FFFFFF"/>
                  </a:solidFill>
                </a:ln>
                <a:solidFill>
                  <a:srgbClr val="262D32"/>
                </a:solidFill>
                <a:latin typeface="Calibri"/>
                <a:ea typeface="Calibri"/>
                <a:cs typeface="Calibri"/>
              </a:rPr>
              <a:t>4</a:t>
            </a:r>
          </a:p>
        </p:txBody>
      </p:sp>
      <p:sp>
        <p:nvSpPr>
          <p:cNvPr id="49" name="tick_x_5_7">
            <a:extLst>
              <a:ext uri="{FF2B5EF4-FFF2-40B4-BE49-F238E27FC236}">
                <a16:creationId xmlns:a16="http://schemas.microsoft.com/office/drawing/2014/main" id="{B1F1CF49-A3B1-4EEB-9261-B940A2EA14EC}"/>
              </a:ext>
            </a:extLst>
          </p:cNvPr>
          <p:cNvSpPr>
            <a:spLocks noGrp="1"/>
          </p:cNvSpPr>
          <p:nvPr/>
        </p:nvSpPr>
        <p:spPr>
          <a:xfrm>
            <a:off x="4909185" y="3838575"/>
            <a:ext cx="0" cy="66675"/>
          </a:xfrm>
          <a:prstGeom prst="line">
            <a:avLst/>
          </a:prstGeom>
          <a:noFill/>
          <a:ln w="12383">
            <a:solidFill>
              <a:srgbClr val="18252D"/>
            </a:solidFill>
          </a:ln>
        </p:spPr>
      </p:sp>
      <p:sp>
        <p:nvSpPr>
          <p:cNvPr id="50" name="axis_label_x_7_5">
            <a:extLst>
              <a:ext uri="{FF2B5EF4-FFF2-40B4-BE49-F238E27FC236}">
                <a16:creationId xmlns:a16="http://schemas.microsoft.com/office/drawing/2014/main" id="{08F81F24-665E-4A0B-A147-847DC37FA1B3}"/>
              </a:ext>
            </a:extLst>
          </p:cNvPr>
          <p:cNvSpPr>
            <a:spLocks noGrp="1"/>
          </p:cNvSpPr>
          <p:nvPr/>
        </p:nvSpPr>
        <p:spPr>
          <a:xfrm>
            <a:off x="4756785" y="3938588"/>
            <a:ext cx="30480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ctr">
              <a:defRPr sz="1350" b="1" i="0">
                <a:ln w="6350">
                  <a:solidFill>
                    <a:srgbClr val="FFFFFF"/>
                  </a:solidFill>
                </a:ln>
                <a:solidFill>
                  <a:srgbClr val="262D32"/>
                </a:solidFill>
                <a:latin typeface="Calibri"/>
                <a:ea typeface="Calibri"/>
                <a:cs typeface="Calibri"/>
              </a:defRPr>
            </a:pPr>
            <a:r>
              <a:rPr sz="1350" b="1" i="0">
                <a:ln w="6350">
                  <a:solidFill>
                    <a:srgbClr val="FFFFFF"/>
                  </a:solidFill>
                </a:ln>
                <a:solidFill>
                  <a:srgbClr val="262D32"/>
                </a:solidFill>
                <a:latin typeface="Calibri"/>
                <a:ea typeface="Calibri"/>
                <a:cs typeface="Calibri"/>
              </a:rPr>
              <a:t>5</a:t>
            </a:r>
          </a:p>
        </p:txBody>
      </p:sp>
      <p:sp>
        <p:nvSpPr>
          <p:cNvPr id="51" name="tick_y_-5_7">
            <a:extLst>
              <a:ext uri="{FF2B5EF4-FFF2-40B4-BE49-F238E27FC236}">
                <a16:creationId xmlns:a16="http://schemas.microsoft.com/office/drawing/2014/main" id="{ED62E8ED-DBF6-43FA-9CA0-990F590AB247}"/>
              </a:ext>
            </a:extLst>
          </p:cNvPr>
          <p:cNvSpPr>
            <a:spLocks noGrp="1"/>
          </p:cNvSpPr>
          <p:nvPr/>
        </p:nvSpPr>
        <p:spPr>
          <a:xfrm>
            <a:off x="2895600" y="5852160"/>
            <a:ext cx="66675" cy="0"/>
          </a:xfrm>
          <a:prstGeom prst="line">
            <a:avLst/>
          </a:prstGeom>
          <a:noFill/>
          <a:ln w="12383">
            <a:solidFill>
              <a:srgbClr val="18252D"/>
            </a:solidFill>
          </a:ln>
        </p:spPr>
      </p:sp>
      <p:sp>
        <p:nvSpPr>
          <p:cNvPr id="52" name="axis_label_y_7_-5">
            <a:extLst>
              <a:ext uri="{FF2B5EF4-FFF2-40B4-BE49-F238E27FC236}">
                <a16:creationId xmlns:a16="http://schemas.microsoft.com/office/drawing/2014/main" id="{AB144338-F64E-4792-8F42-697329918948}"/>
              </a:ext>
            </a:extLst>
          </p:cNvPr>
          <p:cNvSpPr>
            <a:spLocks noGrp="1"/>
          </p:cNvSpPr>
          <p:nvPr/>
        </p:nvSpPr>
        <p:spPr>
          <a:xfrm>
            <a:off x="2595563" y="5737860"/>
            <a:ext cx="24765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defRPr sz="1350" b="1" i="0">
                <a:ln w="6350">
                  <a:solidFill>
                    <a:srgbClr val="FFFFFF"/>
                  </a:solidFill>
                </a:ln>
                <a:solidFill>
                  <a:srgbClr val="262D32"/>
                </a:solidFill>
                <a:latin typeface="Calibri"/>
                <a:ea typeface="Calibri"/>
                <a:cs typeface="Calibri"/>
              </a:defRPr>
            </a:pPr>
            <a:r>
              <a:rPr sz="1350" b="1" i="0">
                <a:ln w="6350">
                  <a:solidFill>
                    <a:srgbClr val="FFFFFF"/>
                  </a:solidFill>
                </a:ln>
                <a:solidFill>
                  <a:srgbClr val="262D32"/>
                </a:solidFill>
                <a:latin typeface="Calibri"/>
                <a:ea typeface="Calibri"/>
                <a:cs typeface="Calibri"/>
              </a:rPr>
              <a:t>−5</a:t>
            </a:r>
          </a:p>
        </p:txBody>
      </p:sp>
      <p:sp>
        <p:nvSpPr>
          <p:cNvPr id="53" name="tick_y_-4_7">
            <a:extLst>
              <a:ext uri="{FF2B5EF4-FFF2-40B4-BE49-F238E27FC236}">
                <a16:creationId xmlns:a16="http://schemas.microsoft.com/office/drawing/2014/main" id="{51A54846-360E-4692-896D-E08B70D5B367}"/>
              </a:ext>
            </a:extLst>
          </p:cNvPr>
          <p:cNvSpPr>
            <a:spLocks noGrp="1"/>
          </p:cNvSpPr>
          <p:nvPr/>
        </p:nvSpPr>
        <p:spPr>
          <a:xfrm>
            <a:off x="2895600" y="5456111"/>
            <a:ext cx="66675" cy="0"/>
          </a:xfrm>
          <a:prstGeom prst="line">
            <a:avLst/>
          </a:prstGeom>
          <a:noFill/>
          <a:ln w="12383">
            <a:solidFill>
              <a:srgbClr val="18252D"/>
            </a:solidFill>
          </a:ln>
        </p:spPr>
      </p:sp>
      <p:sp>
        <p:nvSpPr>
          <p:cNvPr id="54" name="axis_label_y_7_-4">
            <a:extLst>
              <a:ext uri="{FF2B5EF4-FFF2-40B4-BE49-F238E27FC236}">
                <a16:creationId xmlns:a16="http://schemas.microsoft.com/office/drawing/2014/main" id="{664029C4-E98F-43A6-8927-2C65B4CC04B6}"/>
              </a:ext>
            </a:extLst>
          </p:cNvPr>
          <p:cNvSpPr>
            <a:spLocks noGrp="1"/>
          </p:cNvSpPr>
          <p:nvPr/>
        </p:nvSpPr>
        <p:spPr>
          <a:xfrm>
            <a:off x="2595563" y="5341811"/>
            <a:ext cx="24765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defRPr sz="1350" b="1" i="0">
                <a:ln w="6350">
                  <a:solidFill>
                    <a:srgbClr val="FFFFFF"/>
                  </a:solidFill>
                </a:ln>
                <a:solidFill>
                  <a:srgbClr val="262D32"/>
                </a:solidFill>
                <a:latin typeface="Calibri"/>
                <a:ea typeface="Calibri"/>
                <a:cs typeface="Calibri"/>
              </a:defRPr>
            </a:pPr>
            <a:r>
              <a:rPr sz="1350" b="1" i="0">
                <a:ln w="6350">
                  <a:solidFill>
                    <a:srgbClr val="FFFFFF"/>
                  </a:solidFill>
                </a:ln>
                <a:solidFill>
                  <a:srgbClr val="262D32"/>
                </a:solidFill>
                <a:latin typeface="Calibri"/>
                <a:ea typeface="Calibri"/>
                <a:cs typeface="Calibri"/>
              </a:rPr>
              <a:t>−4</a:t>
            </a:r>
          </a:p>
        </p:txBody>
      </p:sp>
      <p:sp>
        <p:nvSpPr>
          <p:cNvPr id="55" name="tick_y_-3_7">
            <a:extLst>
              <a:ext uri="{FF2B5EF4-FFF2-40B4-BE49-F238E27FC236}">
                <a16:creationId xmlns:a16="http://schemas.microsoft.com/office/drawing/2014/main" id="{39A19DF8-A180-4073-B832-21DDE94301E1}"/>
              </a:ext>
            </a:extLst>
          </p:cNvPr>
          <p:cNvSpPr>
            <a:spLocks noGrp="1"/>
          </p:cNvSpPr>
          <p:nvPr/>
        </p:nvSpPr>
        <p:spPr>
          <a:xfrm>
            <a:off x="2895600" y="5060061"/>
            <a:ext cx="66675" cy="0"/>
          </a:xfrm>
          <a:prstGeom prst="line">
            <a:avLst/>
          </a:prstGeom>
          <a:noFill/>
          <a:ln w="12383">
            <a:solidFill>
              <a:srgbClr val="18252D"/>
            </a:solidFill>
          </a:ln>
        </p:spPr>
      </p:sp>
      <p:sp>
        <p:nvSpPr>
          <p:cNvPr id="56" name="axis_label_y_7_-3">
            <a:extLst>
              <a:ext uri="{FF2B5EF4-FFF2-40B4-BE49-F238E27FC236}">
                <a16:creationId xmlns:a16="http://schemas.microsoft.com/office/drawing/2014/main" id="{FFEDC256-FA77-4A92-8AD3-227976E83183}"/>
              </a:ext>
            </a:extLst>
          </p:cNvPr>
          <p:cNvSpPr>
            <a:spLocks noGrp="1"/>
          </p:cNvSpPr>
          <p:nvPr/>
        </p:nvSpPr>
        <p:spPr>
          <a:xfrm>
            <a:off x="2595563" y="4945761"/>
            <a:ext cx="24765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defRPr sz="1350" b="1" i="0">
                <a:ln w="6350">
                  <a:solidFill>
                    <a:srgbClr val="FFFFFF"/>
                  </a:solidFill>
                </a:ln>
                <a:solidFill>
                  <a:srgbClr val="262D32"/>
                </a:solidFill>
                <a:latin typeface="Calibri"/>
                <a:ea typeface="Calibri"/>
                <a:cs typeface="Calibri"/>
              </a:defRPr>
            </a:pPr>
            <a:r>
              <a:rPr sz="1350" b="1" i="0">
                <a:ln w="6350">
                  <a:solidFill>
                    <a:srgbClr val="FFFFFF"/>
                  </a:solidFill>
                </a:ln>
                <a:solidFill>
                  <a:srgbClr val="262D32"/>
                </a:solidFill>
                <a:latin typeface="Calibri"/>
                <a:ea typeface="Calibri"/>
                <a:cs typeface="Calibri"/>
              </a:rPr>
              <a:t>−3</a:t>
            </a:r>
          </a:p>
        </p:txBody>
      </p:sp>
      <p:sp>
        <p:nvSpPr>
          <p:cNvPr id="57" name="tick_y_-2_7">
            <a:extLst>
              <a:ext uri="{FF2B5EF4-FFF2-40B4-BE49-F238E27FC236}">
                <a16:creationId xmlns:a16="http://schemas.microsoft.com/office/drawing/2014/main" id="{6836F9AA-AE6E-4293-90A2-22776E8BD418}"/>
              </a:ext>
            </a:extLst>
          </p:cNvPr>
          <p:cNvSpPr>
            <a:spLocks noGrp="1"/>
          </p:cNvSpPr>
          <p:nvPr/>
        </p:nvSpPr>
        <p:spPr>
          <a:xfrm>
            <a:off x="2895600" y="4664012"/>
            <a:ext cx="66675" cy="0"/>
          </a:xfrm>
          <a:prstGeom prst="line">
            <a:avLst/>
          </a:prstGeom>
          <a:noFill/>
          <a:ln w="12383">
            <a:solidFill>
              <a:srgbClr val="18252D"/>
            </a:solidFill>
          </a:ln>
        </p:spPr>
      </p:sp>
      <p:sp>
        <p:nvSpPr>
          <p:cNvPr id="58" name="axis_label_y_7_-2">
            <a:extLst>
              <a:ext uri="{FF2B5EF4-FFF2-40B4-BE49-F238E27FC236}">
                <a16:creationId xmlns:a16="http://schemas.microsoft.com/office/drawing/2014/main" id="{601A9260-F2B2-4B91-8654-FF841687CC57}"/>
              </a:ext>
            </a:extLst>
          </p:cNvPr>
          <p:cNvSpPr>
            <a:spLocks noGrp="1"/>
          </p:cNvSpPr>
          <p:nvPr/>
        </p:nvSpPr>
        <p:spPr>
          <a:xfrm>
            <a:off x="2595563" y="4549712"/>
            <a:ext cx="24765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defRPr sz="1350" b="1" i="0">
                <a:ln w="6350">
                  <a:solidFill>
                    <a:srgbClr val="FFFFFF"/>
                  </a:solidFill>
                </a:ln>
                <a:solidFill>
                  <a:srgbClr val="262D32"/>
                </a:solidFill>
                <a:latin typeface="Calibri"/>
                <a:ea typeface="Calibri"/>
                <a:cs typeface="Calibri"/>
              </a:defRPr>
            </a:pPr>
            <a:r>
              <a:rPr sz="1350" b="1" i="0">
                <a:ln w="6350">
                  <a:solidFill>
                    <a:srgbClr val="FFFFFF"/>
                  </a:solidFill>
                </a:ln>
                <a:solidFill>
                  <a:srgbClr val="262D32"/>
                </a:solidFill>
                <a:latin typeface="Calibri"/>
                <a:ea typeface="Calibri"/>
                <a:cs typeface="Calibri"/>
              </a:rPr>
              <a:t>−2</a:t>
            </a:r>
          </a:p>
        </p:txBody>
      </p:sp>
      <p:sp>
        <p:nvSpPr>
          <p:cNvPr id="59" name="tick_y_-1_7">
            <a:extLst>
              <a:ext uri="{FF2B5EF4-FFF2-40B4-BE49-F238E27FC236}">
                <a16:creationId xmlns:a16="http://schemas.microsoft.com/office/drawing/2014/main" id="{EFC55BA2-3D76-4222-B18A-37E4C22AB66A}"/>
              </a:ext>
            </a:extLst>
          </p:cNvPr>
          <p:cNvSpPr>
            <a:spLocks noGrp="1"/>
          </p:cNvSpPr>
          <p:nvPr/>
        </p:nvSpPr>
        <p:spPr>
          <a:xfrm>
            <a:off x="2895600" y="4267962"/>
            <a:ext cx="66675" cy="0"/>
          </a:xfrm>
          <a:prstGeom prst="line">
            <a:avLst/>
          </a:prstGeom>
          <a:noFill/>
          <a:ln w="12383">
            <a:solidFill>
              <a:srgbClr val="18252D"/>
            </a:solidFill>
          </a:ln>
        </p:spPr>
      </p:sp>
      <p:sp>
        <p:nvSpPr>
          <p:cNvPr id="60" name="axis_label_y_7_-1">
            <a:extLst>
              <a:ext uri="{FF2B5EF4-FFF2-40B4-BE49-F238E27FC236}">
                <a16:creationId xmlns:a16="http://schemas.microsoft.com/office/drawing/2014/main" id="{7AA71777-60ED-4FD9-874D-A86D3CE13403}"/>
              </a:ext>
            </a:extLst>
          </p:cNvPr>
          <p:cNvSpPr>
            <a:spLocks noGrp="1"/>
          </p:cNvSpPr>
          <p:nvPr/>
        </p:nvSpPr>
        <p:spPr>
          <a:xfrm>
            <a:off x="2595563" y="4153662"/>
            <a:ext cx="24765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defRPr sz="1350" b="1" i="0">
                <a:ln w="6350">
                  <a:solidFill>
                    <a:srgbClr val="FFFFFF"/>
                  </a:solidFill>
                </a:ln>
                <a:solidFill>
                  <a:srgbClr val="262D32"/>
                </a:solidFill>
                <a:latin typeface="Calibri"/>
                <a:ea typeface="Calibri"/>
                <a:cs typeface="Calibri"/>
              </a:defRPr>
            </a:pPr>
            <a:r>
              <a:rPr sz="1350" b="1" i="0">
                <a:ln w="6350">
                  <a:solidFill>
                    <a:srgbClr val="FFFFFF"/>
                  </a:solidFill>
                </a:ln>
                <a:solidFill>
                  <a:srgbClr val="262D32"/>
                </a:solidFill>
                <a:latin typeface="Calibri"/>
                <a:ea typeface="Calibri"/>
                <a:cs typeface="Calibri"/>
              </a:rPr>
              <a:t>−1</a:t>
            </a:r>
          </a:p>
        </p:txBody>
      </p:sp>
      <p:sp>
        <p:nvSpPr>
          <p:cNvPr id="61" name="tick_y_1_7">
            <a:extLst>
              <a:ext uri="{FF2B5EF4-FFF2-40B4-BE49-F238E27FC236}">
                <a16:creationId xmlns:a16="http://schemas.microsoft.com/office/drawing/2014/main" id="{54FE4A83-E727-41F0-986C-05FFB30EACB4}"/>
              </a:ext>
            </a:extLst>
          </p:cNvPr>
          <p:cNvSpPr>
            <a:spLocks noGrp="1"/>
          </p:cNvSpPr>
          <p:nvPr/>
        </p:nvSpPr>
        <p:spPr>
          <a:xfrm>
            <a:off x="2895600" y="3475863"/>
            <a:ext cx="66675" cy="0"/>
          </a:xfrm>
          <a:prstGeom prst="line">
            <a:avLst/>
          </a:prstGeom>
          <a:noFill/>
          <a:ln w="12383">
            <a:solidFill>
              <a:srgbClr val="18252D"/>
            </a:solidFill>
          </a:ln>
        </p:spPr>
      </p:sp>
      <p:sp>
        <p:nvSpPr>
          <p:cNvPr id="62" name="axis_label_y_7_1">
            <a:extLst>
              <a:ext uri="{FF2B5EF4-FFF2-40B4-BE49-F238E27FC236}">
                <a16:creationId xmlns:a16="http://schemas.microsoft.com/office/drawing/2014/main" id="{B9AB1B05-4463-494E-96A1-D8CCFAEE6E64}"/>
              </a:ext>
            </a:extLst>
          </p:cNvPr>
          <p:cNvSpPr>
            <a:spLocks noGrp="1"/>
          </p:cNvSpPr>
          <p:nvPr/>
        </p:nvSpPr>
        <p:spPr>
          <a:xfrm>
            <a:off x="2595563" y="3361563"/>
            <a:ext cx="24765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defRPr sz="1350" b="1" i="0">
                <a:ln w="6350">
                  <a:solidFill>
                    <a:srgbClr val="FFFFFF"/>
                  </a:solidFill>
                </a:ln>
                <a:solidFill>
                  <a:srgbClr val="262D32"/>
                </a:solidFill>
                <a:latin typeface="Calibri"/>
                <a:ea typeface="Calibri"/>
                <a:cs typeface="Calibri"/>
              </a:defRPr>
            </a:pPr>
            <a:r>
              <a:rPr sz="1350" b="1" i="0">
                <a:ln w="6350">
                  <a:solidFill>
                    <a:srgbClr val="FFFFFF"/>
                  </a:solidFill>
                </a:ln>
                <a:solidFill>
                  <a:srgbClr val="262D32"/>
                </a:solidFill>
                <a:latin typeface="Calibri"/>
                <a:ea typeface="Calibri"/>
                <a:cs typeface="Calibri"/>
              </a:rPr>
              <a:t>1</a:t>
            </a:r>
          </a:p>
        </p:txBody>
      </p:sp>
      <p:sp>
        <p:nvSpPr>
          <p:cNvPr id="63" name="tick_y_2_7">
            <a:extLst>
              <a:ext uri="{FF2B5EF4-FFF2-40B4-BE49-F238E27FC236}">
                <a16:creationId xmlns:a16="http://schemas.microsoft.com/office/drawing/2014/main" id="{77292187-FC96-48C2-8B62-8D0FC0F14E6C}"/>
              </a:ext>
            </a:extLst>
          </p:cNvPr>
          <p:cNvSpPr>
            <a:spLocks noGrp="1"/>
          </p:cNvSpPr>
          <p:nvPr/>
        </p:nvSpPr>
        <p:spPr>
          <a:xfrm>
            <a:off x="2895600" y="3079814"/>
            <a:ext cx="66675" cy="0"/>
          </a:xfrm>
          <a:prstGeom prst="line">
            <a:avLst/>
          </a:prstGeom>
          <a:noFill/>
          <a:ln w="12383">
            <a:solidFill>
              <a:srgbClr val="18252D"/>
            </a:solidFill>
          </a:ln>
        </p:spPr>
      </p:sp>
      <p:sp>
        <p:nvSpPr>
          <p:cNvPr id="64" name="axis_label_y_7_2">
            <a:extLst>
              <a:ext uri="{FF2B5EF4-FFF2-40B4-BE49-F238E27FC236}">
                <a16:creationId xmlns:a16="http://schemas.microsoft.com/office/drawing/2014/main" id="{FE190EA7-FB1A-4051-A102-B99DD1BEC9E7}"/>
              </a:ext>
            </a:extLst>
          </p:cNvPr>
          <p:cNvSpPr>
            <a:spLocks noGrp="1"/>
          </p:cNvSpPr>
          <p:nvPr/>
        </p:nvSpPr>
        <p:spPr>
          <a:xfrm>
            <a:off x="2595563" y="2965514"/>
            <a:ext cx="24765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defRPr sz="1350" b="1" i="0">
                <a:ln w="6350">
                  <a:solidFill>
                    <a:srgbClr val="FFFFFF"/>
                  </a:solidFill>
                </a:ln>
                <a:solidFill>
                  <a:srgbClr val="262D32"/>
                </a:solidFill>
                <a:latin typeface="Calibri"/>
                <a:ea typeface="Calibri"/>
                <a:cs typeface="Calibri"/>
              </a:defRPr>
            </a:pPr>
            <a:r>
              <a:rPr sz="1350" b="1" i="0">
                <a:ln w="6350">
                  <a:solidFill>
                    <a:srgbClr val="FFFFFF"/>
                  </a:solidFill>
                </a:ln>
                <a:solidFill>
                  <a:srgbClr val="262D32"/>
                </a:solidFill>
                <a:latin typeface="Calibri"/>
                <a:ea typeface="Calibri"/>
                <a:cs typeface="Calibri"/>
              </a:rPr>
              <a:t>2</a:t>
            </a:r>
          </a:p>
        </p:txBody>
      </p:sp>
      <p:sp>
        <p:nvSpPr>
          <p:cNvPr id="65" name="tick_y_3_7">
            <a:extLst>
              <a:ext uri="{FF2B5EF4-FFF2-40B4-BE49-F238E27FC236}">
                <a16:creationId xmlns:a16="http://schemas.microsoft.com/office/drawing/2014/main" id="{6A17700C-1DBD-40CA-9E9E-2C4AAB1554D8}"/>
              </a:ext>
            </a:extLst>
          </p:cNvPr>
          <p:cNvSpPr>
            <a:spLocks noGrp="1"/>
          </p:cNvSpPr>
          <p:nvPr/>
        </p:nvSpPr>
        <p:spPr>
          <a:xfrm>
            <a:off x="2895600" y="2683764"/>
            <a:ext cx="66675" cy="0"/>
          </a:xfrm>
          <a:prstGeom prst="line">
            <a:avLst/>
          </a:prstGeom>
          <a:noFill/>
          <a:ln w="12383">
            <a:solidFill>
              <a:srgbClr val="18252D"/>
            </a:solidFill>
          </a:ln>
        </p:spPr>
      </p:sp>
      <p:sp>
        <p:nvSpPr>
          <p:cNvPr id="66" name="axis_label_y_7_3">
            <a:extLst>
              <a:ext uri="{FF2B5EF4-FFF2-40B4-BE49-F238E27FC236}">
                <a16:creationId xmlns:a16="http://schemas.microsoft.com/office/drawing/2014/main" id="{FFCDE424-3983-47C8-9847-126CA411D50B}"/>
              </a:ext>
            </a:extLst>
          </p:cNvPr>
          <p:cNvSpPr>
            <a:spLocks noGrp="1"/>
          </p:cNvSpPr>
          <p:nvPr/>
        </p:nvSpPr>
        <p:spPr>
          <a:xfrm>
            <a:off x="2595563" y="2569464"/>
            <a:ext cx="24765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defRPr sz="1350" b="1" i="0">
                <a:ln w="6350">
                  <a:solidFill>
                    <a:srgbClr val="FFFFFF"/>
                  </a:solidFill>
                </a:ln>
                <a:solidFill>
                  <a:srgbClr val="262D32"/>
                </a:solidFill>
                <a:latin typeface="Calibri"/>
                <a:ea typeface="Calibri"/>
                <a:cs typeface="Calibri"/>
              </a:defRPr>
            </a:pPr>
            <a:r>
              <a:rPr sz="1350" b="1" i="0">
                <a:ln w="6350">
                  <a:solidFill>
                    <a:srgbClr val="FFFFFF"/>
                  </a:solidFill>
                </a:ln>
                <a:solidFill>
                  <a:srgbClr val="262D32"/>
                </a:solidFill>
                <a:latin typeface="Calibri"/>
                <a:ea typeface="Calibri"/>
                <a:cs typeface="Calibri"/>
              </a:rPr>
              <a:t>3</a:t>
            </a:r>
          </a:p>
        </p:txBody>
      </p:sp>
      <p:sp>
        <p:nvSpPr>
          <p:cNvPr id="67" name="tick_y_4_7">
            <a:extLst>
              <a:ext uri="{FF2B5EF4-FFF2-40B4-BE49-F238E27FC236}">
                <a16:creationId xmlns:a16="http://schemas.microsoft.com/office/drawing/2014/main" id="{AD27DE0E-3B1F-4095-BA27-E13509456FA6}"/>
              </a:ext>
            </a:extLst>
          </p:cNvPr>
          <p:cNvSpPr>
            <a:spLocks noGrp="1"/>
          </p:cNvSpPr>
          <p:nvPr/>
        </p:nvSpPr>
        <p:spPr>
          <a:xfrm>
            <a:off x="2895600" y="2287715"/>
            <a:ext cx="66675" cy="0"/>
          </a:xfrm>
          <a:prstGeom prst="line">
            <a:avLst/>
          </a:prstGeom>
          <a:noFill/>
          <a:ln w="12383">
            <a:solidFill>
              <a:srgbClr val="18252D"/>
            </a:solidFill>
          </a:ln>
        </p:spPr>
      </p:sp>
      <p:sp>
        <p:nvSpPr>
          <p:cNvPr id="68" name="axis_label_y_7_4">
            <a:extLst>
              <a:ext uri="{FF2B5EF4-FFF2-40B4-BE49-F238E27FC236}">
                <a16:creationId xmlns:a16="http://schemas.microsoft.com/office/drawing/2014/main" id="{50DD30E4-71F4-4A33-860A-3B754A402984}"/>
              </a:ext>
            </a:extLst>
          </p:cNvPr>
          <p:cNvSpPr>
            <a:spLocks noGrp="1"/>
          </p:cNvSpPr>
          <p:nvPr/>
        </p:nvSpPr>
        <p:spPr>
          <a:xfrm>
            <a:off x="2595563" y="2173415"/>
            <a:ext cx="24765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defRPr sz="1350" b="1" i="0">
                <a:ln w="6350">
                  <a:solidFill>
                    <a:srgbClr val="FFFFFF"/>
                  </a:solidFill>
                </a:ln>
                <a:solidFill>
                  <a:srgbClr val="262D32"/>
                </a:solidFill>
                <a:latin typeface="Calibri"/>
                <a:ea typeface="Calibri"/>
                <a:cs typeface="Calibri"/>
              </a:defRPr>
            </a:pPr>
            <a:r>
              <a:rPr sz="1350" b="1" i="0">
                <a:ln w="6350">
                  <a:solidFill>
                    <a:srgbClr val="FFFFFF"/>
                  </a:solidFill>
                </a:ln>
                <a:solidFill>
                  <a:srgbClr val="262D32"/>
                </a:solidFill>
                <a:latin typeface="Calibri"/>
                <a:ea typeface="Calibri"/>
                <a:cs typeface="Calibri"/>
              </a:rPr>
              <a:t>4</a:t>
            </a:r>
          </a:p>
        </p:txBody>
      </p:sp>
      <p:sp>
        <p:nvSpPr>
          <p:cNvPr id="69" name="tick_y_5_7">
            <a:extLst>
              <a:ext uri="{FF2B5EF4-FFF2-40B4-BE49-F238E27FC236}">
                <a16:creationId xmlns:a16="http://schemas.microsoft.com/office/drawing/2014/main" id="{D11A952D-C8C8-4837-9B70-9BFB5AF59B1A}"/>
              </a:ext>
            </a:extLst>
          </p:cNvPr>
          <p:cNvSpPr>
            <a:spLocks noGrp="1"/>
          </p:cNvSpPr>
          <p:nvPr/>
        </p:nvSpPr>
        <p:spPr>
          <a:xfrm>
            <a:off x="2895600" y="1891665"/>
            <a:ext cx="66675" cy="0"/>
          </a:xfrm>
          <a:prstGeom prst="line">
            <a:avLst/>
          </a:prstGeom>
          <a:noFill/>
          <a:ln w="12383">
            <a:solidFill>
              <a:srgbClr val="18252D"/>
            </a:solidFill>
          </a:ln>
        </p:spPr>
      </p:sp>
      <p:sp>
        <p:nvSpPr>
          <p:cNvPr id="70" name="axis_label_y_7_5">
            <a:extLst>
              <a:ext uri="{FF2B5EF4-FFF2-40B4-BE49-F238E27FC236}">
                <a16:creationId xmlns:a16="http://schemas.microsoft.com/office/drawing/2014/main" id="{DF8F3D9F-871F-4F46-B4E8-CF699B9F0C1B}"/>
              </a:ext>
            </a:extLst>
          </p:cNvPr>
          <p:cNvSpPr>
            <a:spLocks noGrp="1"/>
          </p:cNvSpPr>
          <p:nvPr/>
        </p:nvSpPr>
        <p:spPr>
          <a:xfrm>
            <a:off x="2595563" y="1777365"/>
            <a:ext cx="24765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defRPr sz="1350" b="1" i="0">
                <a:ln w="6350">
                  <a:solidFill>
                    <a:srgbClr val="FFFFFF"/>
                  </a:solidFill>
                </a:ln>
                <a:solidFill>
                  <a:srgbClr val="262D32"/>
                </a:solidFill>
                <a:latin typeface="Calibri"/>
                <a:ea typeface="Calibri"/>
                <a:cs typeface="Calibri"/>
              </a:defRPr>
            </a:pPr>
            <a:r>
              <a:rPr sz="1350" b="1" i="0">
                <a:ln w="6350">
                  <a:solidFill>
                    <a:srgbClr val="FFFFFF"/>
                  </a:solidFill>
                </a:ln>
                <a:solidFill>
                  <a:srgbClr val="262D32"/>
                </a:solidFill>
                <a:latin typeface="Calibri"/>
                <a:ea typeface="Calibri"/>
                <a:cs typeface="Calibri"/>
              </a:rPr>
              <a:t>5</a:t>
            </a:r>
          </a:p>
        </p:txBody>
      </p:sp>
      <p:sp>
        <p:nvSpPr>
          <p:cNvPr id="71" name="text_86">
            <a:extLst>
              <a:ext uri="{FF2B5EF4-FFF2-40B4-BE49-F238E27FC236}">
                <a16:creationId xmlns:a16="http://schemas.microsoft.com/office/drawing/2014/main" id="{ECFF5358-677D-4134-B07F-A9F3ACC66728}"/>
              </a:ext>
            </a:extLst>
          </p:cNvPr>
          <p:cNvSpPr>
            <a:spLocks noGrp="1"/>
          </p:cNvSpPr>
          <p:nvPr/>
        </p:nvSpPr>
        <p:spPr>
          <a:xfrm>
            <a:off x="5023485" y="3729038"/>
            <a:ext cx="247650" cy="285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800" b="0" i="1">
                <a:solidFill>
                  <a:srgbClr val="262D32"/>
                </a:solidFill>
                <a:latin typeface="Calibri"/>
                <a:ea typeface="Calibri"/>
                <a:cs typeface="Calibri"/>
              </a:defRPr>
            </a:pPr>
            <a:r>
              <a:rPr sz="1800" b="0" i="1">
                <a:solidFill>
                  <a:srgbClr val="262D32"/>
                </a:solidFill>
                <a:latin typeface="Calibri"/>
                <a:ea typeface="Calibri"/>
                <a:cs typeface="Calibri"/>
              </a:rPr>
              <a:t>x</a:t>
            </a:r>
          </a:p>
        </p:txBody>
      </p:sp>
      <p:sp>
        <p:nvSpPr>
          <p:cNvPr id="72" name="text_87">
            <a:extLst>
              <a:ext uri="{FF2B5EF4-FFF2-40B4-BE49-F238E27FC236}">
                <a16:creationId xmlns:a16="http://schemas.microsoft.com/office/drawing/2014/main" id="{DBD3F244-27DD-41AC-B088-6281B91592E0}"/>
              </a:ext>
            </a:extLst>
          </p:cNvPr>
          <p:cNvSpPr>
            <a:spLocks noGrp="1"/>
          </p:cNvSpPr>
          <p:nvPr/>
        </p:nvSpPr>
        <p:spPr>
          <a:xfrm>
            <a:off x="3005138" y="1596390"/>
            <a:ext cx="247650" cy="285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800" b="0" i="1">
                <a:solidFill>
                  <a:srgbClr val="262D32"/>
                </a:solidFill>
                <a:latin typeface="Calibri"/>
                <a:ea typeface="Calibri"/>
                <a:cs typeface="Calibri"/>
              </a:defRPr>
            </a:pPr>
            <a:r>
              <a:rPr sz="1800" b="0" i="1">
                <a:solidFill>
                  <a:srgbClr val="262D32"/>
                </a:solidFill>
                <a:latin typeface="Calibri"/>
                <a:ea typeface="Calibri"/>
                <a:cs typeface="Calibri"/>
              </a:rPr>
              <a:t>y</a:t>
            </a:r>
          </a:p>
        </p:txBody>
      </p:sp>
      <p:sp>
        <p:nvSpPr>
          <p:cNvPr id="73" name="axis_label_zero_7">
            <a:extLst>
              <a:ext uri="{FF2B5EF4-FFF2-40B4-BE49-F238E27FC236}">
                <a16:creationId xmlns:a16="http://schemas.microsoft.com/office/drawing/2014/main" id="{14F03C88-BED2-4A96-BB29-E23F784DDEBE}"/>
              </a:ext>
            </a:extLst>
          </p:cNvPr>
          <p:cNvSpPr>
            <a:spLocks noGrp="1"/>
          </p:cNvSpPr>
          <p:nvPr/>
        </p:nvSpPr>
        <p:spPr>
          <a:xfrm>
            <a:off x="2709863" y="3938588"/>
            <a:ext cx="19050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350" b="1" i="0">
                <a:ln w="6350">
                  <a:solidFill>
                    <a:srgbClr val="FFFFFF"/>
                  </a:solidFill>
                </a:ln>
                <a:solidFill>
                  <a:srgbClr val="262D32"/>
                </a:solidFill>
                <a:latin typeface="Calibri"/>
                <a:ea typeface="Calibri"/>
                <a:cs typeface="Calibri"/>
              </a:defRPr>
            </a:pPr>
            <a:r>
              <a:rPr sz="1350" b="1" i="0">
                <a:ln w="6350">
                  <a:solidFill>
                    <a:srgbClr val="FFFFFF"/>
                  </a:solidFill>
                </a:ln>
                <a:solidFill>
                  <a:srgbClr val="262D32"/>
                </a:solidFill>
                <a:latin typeface="Calibri"/>
                <a:ea typeface="Calibri"/>
                <a:cs typeface="Calibri"/>
              </a:rPr>
              <a:t>0</a:t>
            </a:r>
          </a:p>
        </p:txBody>
      </p:sp>
      <p:sp>
        <p:nvSpPr>
          <p:cNvPr id="74" name="text_88">
            <a:extLst>
              <a:ext uri="{FF2B5EF4-FFF2-40B4-BE49-F238E27FC236}">
                <a16:creationId xmlns:a16="http://schemas.microsoft.com/office/drawing/2014/main" id="{8A9AC43B-7977-4DF2-9F33-520F340F8F30}"/>
              </a:ext>
            </a:extLst>
          </p:cNvPr>
          <p:cNvSpPr>
            <a:spLocks noGrp="1"/>
          </p:cNvSpPr>
          <p:nvPr/>
        </p:nvSpPr>
        <p:spPr>
          <a:xfrm>
            <a:off x="4283031" y="2222544"/>
            <a:ext cx="381000" cy="2571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ctr">
              <a:defRPr sz="1425" b="0" i="0">
                <a:solidFill>
                  <a:srgbClr val="92999E"/>
                </a:solidFill>
                <a:latin typeface="Calibri"/>
                <a:ea typeface="Calibri"/>
                <a:cs typeface="Calibri"/>
              </a:defRPr>
            </a:pPr>
            <a:r>
              <a:rPr sz="1425" b="0" i="0">
                <a:solidFill>
                  <a:srgbClr val="92999E"/>
                </a:solidFill>
                <a:latin typeface="Calibri"/>
                <a:ea typeface="Calibri"/>
                <a:cs typeface="Calibri"/>
              </a:rPr>
              <a:t>I</a:t>
            </a:r>
          </a:p>
        </p:txBody>
      </p:sp>
      <p:sp>
        <p:nvSpPr>
          <p:cNvPr id="75" name="text_89">
            <a:extLst>
              <a:ext uri="{FF2B5EF4-FFF2-40B4-BE49-F238E27FC236}">
                <a16:creationId xmlns:a16="http://schemas.microsoft.com/office/drawing/2014/main" id="{48B79413-B0A8-46F1-BE47-0926B0F8D21D}"/>
              </a:ext>
            </a:extLst>
          </p:cNvPr>
          <p:cNvSpPr>
            <a:spLocks noGrp="1"/>
          </p:cNvSpPr>
          <p:nvPr/>
        </p:nvSpPr>
        <p:spPr>
          <a:xfrm>
            <a:off x="1193844" y="2222544"/>
            <a:ext cx="381000" cy="2571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ctr">
              <a:defRPr sz="1425" b="0" i="0">
                <a:solidFill>
                  <a:srgbClr val="92999E"/>
                </a:solidFill>
                <a:latin typeface="Calibri"/>
                <a:ea typeface="Calibri"/>
                <a:cs typeface="Calibri"/>
              </a:defRPr>
            </a:pPr>
            <a:r>
              <a:rPr sz="1425" b="0" i="0">
                <a:solidFill>
                  <a:srgbClr val="92999E"/>
                </a:solidFill>
                <a:latin typeface="Calibri"/>
                <a:ea typeface="Calibri"/>
                <a:cs typeface="Calibri"/>
              </a:rPr>
              <a:t>II</a:t>
            </a:r>
          </a:p>
        </p:txBody>
      </p:sp>
      <p:sp>
        <p:nvSpPr>
          <p:cNvPr id="76" name="text_90">
            <a:extLst>
              <a:ext uri="{FF2B5EF4-FFF2-40B4-BE49-F238E27FC236}">
                <a16:creationId xmlns:a16="http://schemas.microsoft.com/office/drawing/2014/main" id="{A4F82D56-213A-4826-A781-0D15FBD8A527}"/>
              </a:ext>
            </a:extLst>
          </p:cNvPr>
          <p:cNvSpPr>
            <a:spLocks noGrp="1"/>
          </p:cNvSpPr>
          <p:nvPr/>
        </p:nvSpPr>
        <p:spPr>
          <a:xfrm>
            <a:off x="1193844" y="5311731"/>
            <a:ext cx="381000" cy="2571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ctr">
              <a:defRPr sz="1425" b="0" i="0">
                <a:solidFill>
                  <a:srgbClr val="92999E"/>
                </a:solidFill>
                <a:latin typeface="Calibri"/>
                <a:ea typeface="Calibri"/>
                <a:cs typeface="Calibri"/>
              </a:defRPr>
            </a:pPr>
            <a:r>
              <a:rPr sz="1425" b="0" i="0">
                <a:solidFill>
                  <a:srgbClr val="92999E"/>
                </a:solidFill>
                <a:latin typeface="Calibri"/>
                <a:ea typeface="Calibri"/>
                <a:cs typeface="Calibri"/>
              </a:rPr>
              <a:t>III</a:t>
            </a:r>
          </a:p>
        </p:txBody>
      </p:sp>
      <p:sp>
        <p:nvSpPr>
          <p:cNvPr id="77" name="text_91">
            <a:extLst>
              <a:ext uri="{FF2B5EF4-FFF2-40B4-BE49-F238E27FC236}">
                <a16:creationId xmlns:a16="http://schemas.microsoft.com/office/drawing/2014/main" id="{70FDE166-FDDF-4E1E-9BE4-76B7CBCE3954}"/>
              </a:ext>
            </a:extLst>
          </p:cNvPr>
          <p:cNvSpPr>
            <a:spLocks noGrp="1"/>
          </p:cNvSpPr>
          <p:nvPr/>
        </p:nvSpPr>
        <p:spPr>
          <a:xfrm>
            <a:off x="4283031" y="5311731"/>
            <a:ext cx="381000" cy="2571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ctr">
              <a:defRPr sz="1425" b="0" i="0">
                <a:solidFill>
                  <a:srgbClr val="92999E"/>
                </a:solidFill>
                <a:latin typeface="Calibri"/>
                <a:ea typeface="Calibri"/>
                <a:cs typeface="Calibri"/>
              </a:defRPr>
            </a:pPr>
            <a:r>
              <a:rPr sz="1425" b="0" i="0">
                <a:solidFill>
                  <a:srgbClr val="92999E"/>
                </a:solidFill>
                <a:latin typeface="Calibri"/>
                <a:ea typeface="Calibri"/>
                <a:cs typeface="Calibri"/>
              </a:rPr>
              <a:t>IV</a:t>
            </a:r>
          </a:p>
        </p:txBody>
      </p:sp>
      <p:sp>
        <p:nvSpPr>
          <p:cNvPr id="78" name="point_7_P(1 | −4)">
            <a:extLst>
              <a:ext uri="{FF2B5EF4-FFF2-40B4-BE49-F238E27FC236}">
                <a16:creationId xmlns:a16="http://schemas.microsoft.com/office/drawing/2014/main" id="{BAEB3977-A052-4BE0-A092-6569A28AB1A4}"/>
              </a:ext>
            </a:extLst>
          </p:cNvPr>
          <p:cNvSpPr>
            <a:spLocks noGrp="1"/>
          </p:cNvSpPr>
          <p:nvPr/>
        </p:nvSpPr>
        <p:spPr>
          <a:xfrm>
            <a:off x="3285935" y="5417058"/>
            <a:ext cx="78105" cy="78105"/>
          </a:xfrm>
          <a:prstGeom prst="ellipse">
            <a:avLst/>
          </a:prstGeom>
          <a:solidFill>
            <a:srgbClr val="262D32"/>
          </a:solidFill>
          <a:ln w="9525">
            <a:solidFill>
              <a:srgbClr val="FFFFFF"/>
            </a:solidFill>
          </a:ln>
        </p:spPr>
      </p:sp>
      <p:sp>
        <p:nvSpPr>
          <p:cNvPr id="79" name="point_label_7_P(1 | −4)">
            <a:extLst>
              <a:ext uri="{FF2B5EF4-FFF2-40B4-BE49-F238E27FC236}">
                <a16:creationId xmlns:a16="http://schemas.microsoft.com/office/drawing/2014/main" id="{DE9A4F64-DC44-4018-8D1C-3B8F6024CF41}"/>
              </a:ext>
            </a:extLst>
          </p:cNvPr>
          <p:cNvSpPr>
            <a:spLocks noGrp="1"/>
          </p:cNvSpPr>
          <p:nvPr/>
        </p:nvSpPr>
        <p:spPr>
          <a:xfrm>
            <a:off x="3448812" y="5322761"/>
            <a:ext cx="1419225" cy="2952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575" b="1" i="0">
                <a:solidFill>
                  <a:srgbClr val="262D32"/>
                </a:solidFill>
                <a:latin typeface="Calibri"/>
                <a:ea typeface="Calibri"/>
                <a:cs typeface="Calibri"/>
              </a:defRPr>
            </a:pPr>
            <a:r>
              <a:rPr sz="1575" b="1" i="0">
                <a:solidFill>
                  <a:srgbClr val="262D32"/>
                </a:solidFill>
                <a:latin typeface="Calibri"/>
                <a:ea typeface="Calibri"/>
                <a:cs typeface="Calibri"/>
              </a:rPr>
              <a:t>P(1 | −4)</a:t>
            </a:r>
          </a:p>
        </p:txBody>
      </p:sp>
      <p:sp>
        <p:nvSpPr>
          <p:cNvPr id="80" name="point_7_Q(2 | −1)">
            <a:extLst>
              <a:ext uri="{FF2B5EF4-FFF2-40B4-BE49-F238E27FC236}">
                <a16:creationId xmlns:a16="http://schemas.microsoft.com/office/drawing/2014/main" id="{16EBF1FF-4EBD-4547-A8F9-3DA73D851A71}"/>
              </a:ext>
            </a:extLst>
          </p:cNvPr>
          <p:cNvSpPr>
            <a:spLocks noGrp="1"/>
          </p:cNvSpPr>
          <p:nvPr/>
        </p:nvSpPr>
        <p:spPr>
          <a:xfrm>
            <a:off x="3681984" y="4228910"/>
            <a:ext cx="78105" cy="78105"/>
          </a:xfrm>
          <a:prstGeom prst="ellipse">
            <a:avLst/>
          </a:prstGeom>
          <a:solidFill>
            <a:srgbClr val="262D32"/>
          </a:solidFill>
          <a:ln w="9525">
            <a:solidFill>
              <a:srgbClr val="FFFFFF"/>
            </a:solidFill>
          </a:ln>
        </p:spPr>
      </p:sp>
      <p:sp>
        <p:nvSpPr>
          <p:cNvPr id="81" name="point_label_7_Q(2 | −1)">
            <a:extLst>
              <a:ext uri="{FF2B5EF4-FFF2-40B4-BE49-F238E27FC236}">
                <a16:creationId xmlns:a16="http://schemas.microsoft.com/office/drawing/2014/main" id="{9511D326-C964-49C2-9D1F-4FCA9482C7CB}"/>
              </a:ext>
            </a:extLst>
          </p:cNvPr>
          <p:cNvSpPr>
            <a:spLocks noGrp="1"/>
          </p:cNvSpPr>
          <p:nvPr/>
        </p:nvSpPr>
        <p:spPr>
          <a:xfrm>
            <a:off x="3844862" y="4134612"/>
            <a:ext cx="1419225" cy="2952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575" b="1" i="0">
                <a:solidFill>
                  <a:srgbClr val="262D32"/>
                </a:solidFill>
                <a:latin typeface="Calibri"/>
                <a:ea typeface="Calibri"/>
                <a:cs typeface="Calibri"/>
              </a:defRPr>
            </a:pPr>
            <a:r>
              <a:rPr sz="1575" b="1" i="0">
                <a:solidFill>
                  <a:srgbClr val="262D32"/>
                </a:solidFill>
                <a:latin typeface="Calibri"/>
                <a:ea typeface="Calibri"/>
                <a:cs typeface="Calibri"/>
              </a:rPr>
              <a:t>Q(2 | −1)</a:t>
            </a:r>
          </a:p>
        </p:txBody>
      </p:sp>
      <p:sp>
        <p:nvSpPr>
          <p:cNvPr id="82" name="text_92">
            <a:extLst>
              <a:ext uri="{FF2B5EF4-FFF2-40B4-BE49-F238E27FC236}">
                <a16:creationId xmlns:a16="http://schemas.microsoft.com/office/drawing/2014/main" id="{D699FAF6-F61C-4397-88A2-8A18FBED91FC}"/>
              </a:ext>
            </a:extLst>
          </p:cNvPr>
          <p:cNvSpPr>
            <a:spLocks noGrp="1"/>
          </p:cNvSpPr>
          <p:nvPr/>
        </p:nvSpPr>
        <p:spPr>
          <a:xfrm>
            <a:off x="6496050" y="1733550"/>
            <a:ext cx="5048250" cy="7905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325" b="0" i="0">
                <a:solidFill>
                  <a:srgbClr val="262D32"/>
                </a:solidFill>
                <a:latin typeface="Calibri"/>
                <a:ea typeface="Calibri"/>
                <a:cs typeface="Calibri"/>
              </a:defRPr>
            </a:pPr>
            <a:r>
              <a:rPr sz="2325" b="0" i="0">
                <a:solidFill>
                  <a:srgbClr val="262D32"/>
                </a:solidFill>
                <a:latin typeface="Calibri"/>
                <a:ea typeface="Calibri"/>
                <a:cs typeface="Calibri"/>
              </a:rPr>
              <a:t>Bestimme a, n und die</a:t>
            </a:r>
          </a:p>
          <a:p>
            <a:pPr algn="l">
              <a:defRPr sz="2325" b="0" i="0">
                <a:solidFill>
                  <a:srgbClr val="262D32"/>
                </a:solidFill>
                <a:latin typeface="Calibri"/>
                <a:ea typeface="Calibri"/>
                <a:cs typeface="Calibri"/>
              </a:defRPr>
            </a:pPr>
            <a:r>
              <a:rPr sz="2325" b="0" i="0">
                <a:solidFill>
                  <a:srgbClr val="262D32"/>
                </a:solidFill>
                <a:latin typeface="Calibri"/>
                <a:ea typeface="Calibri"/>
                <a:cs typeface="Calibri"/>
              </a:rPr>
              <a:t>Funktionsgleichung.</a:t>
            </a:r>
          </a:p>
        </p:txBody>
      </p:sp>
      <p:sp>
        <p:nvSpPr>
          <p:cNvPr id="83" name="text_93">
            <a:extLst>
              <a:ext uri="{FF2B5EF4-FFF2-40B4-BE49-F238E27FC236}">
                <a16:creationId xmlns:a16="http://schemas.microsoft.com/office/drawing/2014/main" id="{3E7676E3-46B1-4551-ADE0-AEE2B2CA8F26}"/>
              </a:ext>
            </a:extLst>
          </p:cNvPr>
          <p:cNvSpPr>
            <a:spLocks noGrp="1"/>
          </p:cNvSpPr>
          <p:nvPr/>
        </p:nvSpPr>
        <p:spPr>
          <a:xfrm>
            <a:off x="6496050" y="2619375"/>
            <a:ext cx="5048250" cy="3714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875" b="0" i="0">
                <a:solidFill>
                  <a:srgbClr val="606970"/>
                </a:solidFill>
                <a:latin typeface="Calibri"/>
                <a:ea typeface="Calibri"/>
                <a:cs typeface="Calibri"/>
              </a:defRPr>
            </a:pPr>
            <a:r>
              <a:rPr sz="1875" b="0" i="0">
                <a:solidFill>
                  <a:srgbClr val="606970"/>
                </a:solidFill>
                <a:latin typeface="Calibri"/>
                <a:ea typeface="Calibri"/>
                <a:cs typeface="Calibri"/>
              </a:rPr>
              <a:t>4 Min. allein, ohne Buch.</a:t>
            </a:r>
          </a:p>
        </p:txBody>
      </p:sp>
      <p:sp>
        <p:nvSpPr>
          <p:cNvPr id="84" name="reveal_1_94">
            <a:extLst>
              <a:ext uri="{FF2B5EF4-FFF2-40B4-BE49-F238E27FC236}">
                <a16:creationId xmlns:a16="http://schemas.microsoft.com/office/drawing/2014/main" id="{4DA85D9F-51DE-4B14-80AB-AD4FB537DFE6}"/>
              </a:ext>
            </a:extLst>
          </p:cNvPr>
          <p:cNvSpPr>
            <a:spLocks noGrp="1"/>
          </p:cNvSpPr>
          <p:nvPr/>
        </p:nvSpPr>
        <p:spPr>
          <a:xfrm>
            <a:off x="6496050" y="3343275"/>
            <a:ext cx="5048250" cy="4000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175" b="1" i="0">
                <a:solidFill>
                  <a:srgbClr val="356348"/>
                </a:solidFill>
                <a:latin typeface="Calibri"/>
                <a:ea typeface="Calibri"/>
                <a:cs typeface="Calibri"/>
              </a:defRPr>
            </a:pPr>
            <a:r>
              <a:rPr sz="2175" b="1" i="0">
                <a:solidFill>
                  <a:srgbClr val="356348"/>
                </a:solidFill>
                <a:latin typeface="Calibri"/>
                <a:ea typeface="Calibri"/>
                <a:cs typeface="Calibri"/>
              </a:rPr>
              <a:t>P(1 | −4):  a = −4</a:t>
            </a:r>
          </a:p>
        </p:txBody>
      </p:sp>
      <p:sp>
        <p:nvSpPr>
          <p:cNvPr id="85" name="reveal_2_95">
            <a:extLst>
              <a:ext uri="{FF2B5EF4-FFF2-40B4-BE49-F238E27FC236}">
                <a16:creationId xmlns:a16="http://schemas.microsoft.com/office/drawing/2014/main" id="{29B12007-C1D7-4FE0-BFBE-29483EA58975}"/>
              </a:ext>
            </a:extLst>
          </p:cNvPr>
          <p:cNvSpPr>
            <a:spLocks noGrp="1"/>
          </p:cNvSpPr>
          <p:nvPr/>
        </p:nvSpPr>
        <p:spPr>
          <a:xfrm>
            <a:off x="6496050" y="3933825"/>
            <a:ext cx="5048250" cy="11144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100" b="1" i="0">
                <a:solidFill>
                  <a:srgbClr val="356348"/>
                </a:solidFill>
                <a:latin typeface="Calibri"/>
                <a:ea typeface="Calibri"/>
                <a:cs typeface="Calibri"/>
              </a:defRPr>
            </a:pPr>
            <a:r>
              <a:rPr sz="2100" b="1" i="0">
                <a:solidFill>
                  <a:srgbClr val="356348"/>
                </a:solidFill>
                <a:latin typeface="Calibri"/>
                <a:ea typeface="Calibri"/>
                <a:cs typeface="Calibri"/>
              </a:rPr>
              <a:t>Q(2 | −1):</a:t>
            </a:r>
          </a:p>
          <a:p>
            <a:pPr algn="l">
              <a:defRPr sz="2100" b="1" i="0">
                <a:solidFill>
                  <a:srgbClr val="356348"/>
                </a:solidFill>
                <a:latin typeface="Calibri"/>
                <a:ea typeface="Calibri"/>
                <a:cs typeface="Calibri"/>
              </a:defRPr>
            </a:pPr>
            <a:r>
              <a:rPr sz="2100" b="1" i="0">
                <a:solidFill>
                  <a:srgbClr val="356348"/>
                </a:solidFill>
                <a:latin typeface="Calibri"/>
                <a:ea typeface="Calibri"/>
                <a:cs typeface="Calibri"/>
              </a:rPr>
              <a:t>−4 · 2⁻ⁿ = −1</a:t>
            </a:r>
          </a:p>
          <a:p>
            <a:pPr algn="l">
              <a:defRPr sz="2100" b="1" i="0">
                <a:solidFill>
                  <a:srgbClr val="356348"/>
                </a:solidFill>
                <a:latin typeface="Calibri"/>
                <a:ea typeface="Calibri"/>
                <a:cs typeface="Calibri"/>
              </a:defRPr>
            </a:pPr>
            <a:r>
              <a:rPr sz="2100" b="1" i="0">
                <a:solidFill>
                  <a:srgbClr val="356348"/>
                </a:solidFill>
                <a:latin typeface="Calibri"/>
                <a:ea typeface="Calibri"/>
                <a:cs typeface="Calibri"/>
              </a:rPr>
              <a:t>2ⁿ = 4, also n = 2</a:t>
            </a:r>
          </a:p>
        </p:txBody>
      </p:sp>
      <p:sp>
        <p:nvSpPr>
          <p:cNvPr id="86" name="reveal_3_96">
            <a:extLst>
              <a:ext uri="{FF2B5EF4-FFF2-40B4-BE49-F238E27FC236}">
                <a16:creationId xmlns:a16="http://schemas.microsoft.com/office/drawing/2014/main" id="{AB135ADC-B331-477A-A268-12AC20DFD1A3}"/>
              </a:ext>
            </a:extLst>
          </p:cNvPr>
          <p:cNvSpPr>
            <a:spLocks noGrp="1"/>
          </p:cNvSpPr>
          <p:nvPr/>
        </p:nvSpPr>
        <p:spPr>
          <a:xfrm>
            <a:off x="6496050" y="5334000"/>
            <a:ext cx="5048250" cy="4572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700" b="1" i="0">
                <a:solidFill>
                  <a:srgbClr val="356348"/>
                </a:solidFill>
                <a:latin typeface="Calibri"/>
                <a:ea typeface="Calibri"/>
                <a:cs typeface="Calibri"/>
              </a:defRPr>
            </a:pPr>
            <a:r>
              <a:rPr sz="2700" b="1" i="0">
                <a:solidFill>
                  <a:srgbClr val="356348"/>
                </a:solidFill>
                <a:latin typeface="Calibri"/>
                <a:ea typeface="Calibri"/>
                <a:cs typeface="Calibri"/>
              </a:rPr>
              <a:t>f(x) = −4x⁻²</a:t>
            </a:r>
          </a:p>
        </p:txBody>
      </p:sp>
      <p:sp>
        <p:nvSpPr>
          <p:cNvPr id="87" name="text_97">
            <a:extLst>
              <a:ext uri="{FF2B5EF4-FFF2-40B4-BE49-F238E27FC236}">
                <a16:creationId xmlns:a16="http://schemas.microsoft.com/office/drawing/2014/main" id="{4ED0B2A6-A801-4513-B25F-369E9496FA27}"/>
              </a:ext>
            </a:extLst>
          </p:cNvPr>
          <p:cNvSpPr>
            <a:spLocks noGrp="1"/>
          </p:cNvSpPr>
          <p:nvPr/>
        </p:nvSpPr>
        <p:spPr>
          <a:xfrm>
            <a:off x="571500" y="6362700"/>
            <a:ext cx="11049000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875" b="0" i="0">
                <a:solidFill>
                  <a:srgbClr val="606970"/>
                </a:solidFill>
                <a:latin typeface="Calibri"/>
                <a:ea typeface="Calibri"/>
                <a:cs typeface="Calibri"/>
              </a:defRPr>
            </a:pPr>
            <a:r>
              <a:rPr sz="1875" b="0" i="0">
                <a:solidFill>
                  <a:srgbClr val="606970"/>
                </a:solidFill>
                <a:latin typeface="Calibri"/>
                <a:ea typeface="Calibri"/>
                <a:cs typeface="Calibri"/>
              </a:rPr>
              <a:t>Korrigiere in einer anderen Farbe. Welche Spur hat dir geholfen?</a:t>
            </a:r>
          </a:p>
        </p:txBody>
      </p:sp>
    </p:spTree>
    <p:extLst>
      <p:ext uri="{BB962C8B-B14F-4D97-AF65-F5344CB8AC3E}">
        <p14:creationId xmlns:p14="http://schemas.microsoft.com/office/powerpoint/2010/main" val="12267849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4" grpId="0" build="allAtOnce"/>
      <p:bldP spid="85" grpId="0" build="allAtOnce"/>
      <p:bldP spid="86" grpId="0" build="allAtOnce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white_canvas">
            <a:extLst>
              <a:ext uri="{FF2B5EF4-FFF2-40B4-BE49-F238E27FC236}">
                <a16:creationId xmlns:a16="http://schemas.microsoft.com/office/drawing/2014/main" id="{FBAD5568-153C-4D7E-A161-28B3B70C74DE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 w="0">
            <a:noFill/>
          </a:ln>
        </p:spPr>
      </p:sp>
      <p:sp>
        <p:nvSpPr>
          <p:cNvPr id="2" name="text_98">
            <a:extLst>
              <a:ext uri="{FF2B5EF4-FFF2-40B4-BE49-F238E27FC236}">
                <a16:creationId xmlns:a16="http://schemas.microsoft.com/office/drawing/2014/main" id="{211BCB59-F9AF-4FE7-8053-D42A1D5A7303}"/>
              </a:ext>
            </a:extLst>
          </p:cNvPr>
          <p:cNvSpPr>
            <a:spLocks noGrp="1"/>
          </p:cNvSpPr>
          <p:nvPr/>
        </p:nvSpPr>
        <p:spPr>
          <a:xfrm>
            <a:off x="3789829" y="628692"/>
            <a:ext cx="4823819" cy="571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3450" b="0" i="0">
                <a:solidFill>
                  <a:srgbClr val="262D32"/>
                </a:solidFill>
                <a:latin typeface="Calibri"/>
                <a:ea typeface="Calibri"/>
                <a:cs typeface="Calibri"/>
              </a:defRPr>
            </a:pPr>
            <a:r>
              <a:rPr sz="3450" b="0" i="0" dirty="0">
                <a:solidFill>
                  <a:srgbClr val="262D32"/>
                </a:solidFill>
                <a:latin typeface="Calibri"/>
                <a:ea typeface="Calibri"/>
                <a:cs typeface="Calibri"/>
              </a:rPr>
              <a:t>Bei null </a:t>
            </a:r>
            <a:r>
              <a:rPr sz="3450" b="0" i="0" dirty="0" err="1">
                <a:solidFill>
                  <a:srgbClr val="262D32"/>
                </a:solidFill>
                <a:latin typeface="Calibri"/>
                <a:ea typeface="Calibri"/>
                <a:cs typeface="Calibri"/>
              </a:rPr>
              <a:t>hört</a:t>
            </a:r>
            <a:r>
              <a:rPr sz="3450" b="0" i="0" dirty="0">
                <a:solidFill>
                  <a:srgbClr val="262D32"/>
                </a:solidFill>
                <a:latin typeface="Calibri"/>
                <a:ea typeface="Calibri"/>
                <a:cs typeface="Calibri"/>
              </a:rPr>
              <a:t> der </a:t>
            </a:r>
            <a:r>
              <a:rPr sz="3450" b="0" i="0" dirty="0" err="1">
                <a:solidFill>
                  <a:srgbClr val="262D32"/>
                </a:solidFill>
                <a:latin typeface="Calibri"/>
                <a:ea typeface="Calibri"/>
                <a:cs typeface="Calibri"/>
              </a:rPr>
              <a:t>Spaß</a:t>
            </a:r>
            <a:r>
              <a:rPr sz="3450" b="0" i="0" dirty="0">
                <a:solidFill>
                  <a:srgbClr val="262D32"/>
                </a:solidFill>
                <a:latin typeface="Calibri"/>
                <a:ea typeface="Calibri"/>
                <a:cs typeface="Calibri"/>
              </a:rPr>
              <a:t> auf</a:t>
            </a:r>
            <a:r>
              <a:rPr lang="de-DE" sz="3450" b="0" i="0" dirty="0">
                <a:solidFill>
                  <a:srgbClr val="262D32"/>
                </a:solidFill>
                <a:latin typeface="Calibri"/>
                <a:ea typeface="Calibri"/>
                <a:cs typeface="Calibri"/>
              </a:rPr>
              <a:t>!</a:t>
            </a:r>
            <a:endParaRPr sz="3450" b="0" i="0" dirty="0">
              <a:solidFill>
                <a:srgbClr val="262D32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8" name="Grafik 7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3171825" y="1200192"/>
            <a:ext cx="5848350" cy="4583346"/>
          </a:xfrm>
          <a:prstGeom prst="rect">
            <a:avLst/>
          </a:prstGeom>
        </p:spPr>
      </p:pic>
      <p:sp>
        <p:nvSpPr>
          <p:cNvPr id="4" name="text_99">
            <a:extLst>
              <a:ext uri="{FF2B5EF4-FFF2-40B4-BE49-F238E27FC236}">
                <a16:creationId xmlns:a16="http://schemas.microsoft.com/office/drawing/2014/main" id="{872CF299-F958-41C0-AA91-2DE9FC8B3D0B}"/>
              </a:ext>
            </a:extLst>
          </p:cNvPr>
          <p:cNvSpPr>
            <a:spLocks noGrp="1"/>
          </p:cNvSpPr>
          <p:nvPr/>
        </p:nvSpPr>
        <p:spPr>
          <a:xfrm>
            <a:off x="571500" y="5981700"/>
            <a:ext cx="11049000" cy="4000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ctr">
              <a:defRPr sz="2325" b="0" i="0">
                <a:solidFill>
                  <a:srgbClr val="262D32"/>
                </a:solidFill>
                <a:latin typeface="Calibri"/>
                <a:ea typeface="Calibri"/>
                <a:cs typeface="Calibri"/>
              </a:defRPr>
            </a:pPr>
            <a:endParaRPr sz="2325" b="0" i="0" dirty="0">
              <a:solidFill>
                <a:srgbClr val="262D32"/>
              </a:solidFill>
              <a:latin typeface="Calibri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33465900"/>
      </p:ext>
    </p:extLst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2571</Words>
  <Application>Microsoft Office PowerPoint</Application>
  <DocSecurity>0</DocSecurity>
  <PresentationFormat>Breitbild</PresentationFormat>
  <Paragraphs>301</Paragraphs>
  <Slides>6</Slides>
  <Notes>5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1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6</vt:i4>
      </vt:variant>
    </vt:vector>
  </HeadingPairs>
  <TitlesOfParts>
    <vt:vector size="8" baseType="lpstr">
      <vt:lpstr>Calibri</vt:lpstr>
      <vt:lpstr>ChatGPT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Leon Bechtel</cp:lastModifiedBy>
  <cp:revision>1</cp:revision>
  <dcterms:created xsi:type="dcterms:W3CDTF">2026-09-28T18:32:10Z</dcterms:created>
  <dcterms:modified xsi:type="dcterms:W3CDTF">2026-09-29T22:20:04Z</dcterms:modified>
</cp:coreProperties>
</file>